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7" r:id="rId1"/>
  </p:sldMasterIdLst>
  <p:notesMasterIdLst>
    <p:notesMasterId r:id="rId5"/>
  </p:notesMasterIdLst>
  <p:handoutMasterIdLst>
    <p:handoutMasterId r:id="rId6"/>
  </p:handoutMasterIdLst>
  <p:sldIdLst>
    <p:sldId id="311" r:id="rId2"/>
    <p:sldId id="315" r:id="rId3"/>
    <p:sldId id="314" r:id="rId4"/>
  </p:sldIdLst>
  <p:sldSz cx="9144000" cy="6858000" type="screen4x3"/>
  <p:notesSz cx="6858000" cy="9144000"/>
  <p:custDataLst>
    <p:tags r:id="rId7"/>
  </p:custDataLst>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pitchFamily="108"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108"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108"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108"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108" charset="-128"/>
        <a:cs typeface="+mn-cs"/>
      </a:defRPr>
    </a:lvl5pPr>
    <a:lvl6pPr marL="2286000" algn="l" defTabSz="914400" rtl="0" eaLnBrk="1" latinLnBrk="0" hangingPunct="1">
      <a:defRPr sz="2400" kern="1200">
        <a:solidFill>
          <a:schemeClr val="tx1"/>
        </a:solidFill>
        <a:latin typeface="Arial" charset="0"/>
        <a:ea typeface="ＭＳ Ｐゴシック" pitchFamily="108" charset="-128"/>
        <a:cs typeface="+mn-cs"/>
      </a:defRPr>
    </a:lvl6pPr>
    <a:lvl7pPr marL="2743200" algn="l" defTabSz="914400" rtl="0" eaLnBrk="1" latinLnBrk="0" hangingPunct="1">
      <a:defRPr sz="2400" kern="1200">
        <a:solidFill>
          <a:schemeClr val="tx1"/>
        </a:solidFill>
        <a:latin typeface="Arial" charset="0"/>
        <a:ea typeface="ＭＳ Ｐゴシック" pitchFamily="108" charset="-128"/>
        <a:cs typeface="+mn-cs"/>
      </a:defRPr>
    </a:lvl7pPr>
    <a:lvl8pPr marL="3200400" algn="l" defTabSz="914400" rtl="0" eaLnBrk="1" latinLnBrk="0" hangingPunct="1">
      <a:defRPr sz="2400" kern="1200">
        <a:solidFill>
          <a:schemeClr val="tx1"/>
        </a:solidFill>
        <a:latin typeface="Arial" charset="0"/>
        <a:ea typeface="ＭＳ Ｐゴシック" pitchFamily="108" charset="-128"/>
        <a:cs typeface="+mn-cs"/>
      </a:defRPr>
    </a:lvl8pPr>
    <a:lvl9pPr marL="3657600" algn="l" defTabSz="914400" rtl="0" eaLnBrk="1" latinLnBrk="0" hangingPunct="1">
      <a:defRPr sz="2400" kern="1200">
        <a:solidFill>
          <a:schemeClr val="tx1"/>
        </a:solidFill>
        <a:latin typeface="Arial" charset="0"/>
        <a:ea typeface="ＭＳ Ｐゴシック" pitchFamily="108" charset="-128"/>
        <a:cs typeface="+mn-cs"/>
      </a:defRPr>
    </a:lvl9pPr>
  </p:defaultTextStyle>
  <p:extLst>
    <p:ext uri="{EFAFB233-063F-42B5-8137-9DF3F51BA10A}">
      <p15:sldGuideLst xmlns:p15="http://schemas.microsoft.com/office/powerpoint/2012/main" xmlns="">
        <p15:guide id="1" orient="horz" pos="2160">
          <p15:clr>
            <a:srgbClr val="A4A3A4"/>
          </p15:clr>
        </p15:guide>
        <p15:guide id="2" orient="horz" pos="4176">
          <p15:clr>
            <a:srgbClr val="A4A3A4"/>
          </p15:clr>
        </p15:guide>
        <p15:guide id="3" orient="horz" pos="290">
          <p15:clr>
            <a:srgbClr val="A4A3A4"/>
          </p15:clr>
        </p15:guide>
        <p15:guide id="4" orient="horz" pos="576">
          <p15:clr>
            <a:srgbClr val="A4A3A4"/>
          </p15:clr>
        </p15:guide>
        <p15:guide id="5" orient="horz" pos="720" userDrawn="1">
          <p15:clr>
            <a:srgbClr val="A4A3A4"/>
          </p15:clr>
        </p15:guide>
        <p15:guide id="6" orient="horz" pos="864">
          <p15:clr>
            <a:srgbClr val="A4A3A4"/>
          </p15:clr>
        </p15:guide>
        <p15:guide id="7" orient="horz" pos="1584" userDrawn="1">
          <p15:clr>
            <a:srgbClr val="A4A3A4"/>
          </p15:clr>
        </p15:guide>
        <p15:guide id="8" orient="horz" pos="1152" userDrawn="1">
          <p15:clr>
            <a:srgbClr val="A4A3A4"/>
          </p15:clr>
        </p15:guide>
        <p15:guide id="9" orient="horz" pos="3825">
          <p15:clr>
            <a:srgbClr val="A4A3A4"/>
          </p15:clr>
        </p15:guide>
        <p15:guide id="10" pos="2880">
          <p15:clr>
            <a:srgbClr val="A4A3A4"/>
          </p15:clr>
        </p15:guide>
        <p15:guide id="11" pos="5472">
          <p15:clr>
            <a:srgbClr val="A4A3A4"/>
          </p15:clr>
        </p15:guide>
        <p15:guide id="12" pos="288">
          <p15:clr>
            <a:srgbClr val="A4A3A4"/>
          </p15:clr>
        </p15:guide>
        <p15:guide id="13" pos="4608">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57A6"/>
    <a:srgbClr val="3E648A"/>
    <a:srgbClr val="4D4D4D"/>
    <a:srgbClr val="C9CACA"/>
    <a:srgbClr val="A8B7CA"/>
    <a:srgbClr val="708CAA"/>
    <a:srgbClr val="56779A"/>
    <a:srgbClr val="28517B"/>
    <a:srgbClr val="65BBEC"/>
    <a:srgbClr val="A8B8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21" autoAdjust="0"/>
    <p:restoredTop sz="89689" autoAdjust="0"/>
  </p:normalViewPr>
  <p:slideViewPr>
    <p:cSldViewPr showGuides="1">
      <p:cViewPr varScale="1">
        <p:scale>
          <a:sx n="80" d="100"/>
          <a:sy n="80" d="100"/>
        </p:scale>
        <p:origin x="-1488" y="-82"/>
      </p:cViewPr>
      <p:guideLst>
        <p:guide orient="horz" pos="2160"/>
        <p:guide orient="horz" pos="4176"/>
        <p:guide orient="horz" pos="290"/>
        <p:guide orient="horz" pos="576"/>
        <p:guide orient="horz" pos="720"/>
        <p:guide orient="horz" pos="864"/>
        <p:guide orient="horz" pos="1584"/>
        <p:guide orient="horz" pos="1152"/>
        <p:guide orient="horz" pos="3825"/>
        <p:guide pos="2880"/>
        <p:guide pos="5472"/>
        <p:guide pos="288"/>
        <p:guide pos="4608"/>
      </p:guideLst>
    </p:cSldViewPr>
  </p:slid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40" d="100"/>
          <a:sy n="40" d="100"/>
        </p:scale>
        <p:origin x="2290" y="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tags" Target="tags/tag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8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800">
                <a:solidFill>
                  <a:srgbClr val="313232"/>
                </a:solidFill>
              </a:defRPr>
            </a:lvl1pPr>
          </a:lstStyle>
          <a:p>
            <a:endParaRPr lang="en-US"/>
          </a:p>
        </p:txBody>
      </p:sp>
      <p:sp>
        <p:nvSpPr>
          <p:cNvPr id="3481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800">
                <a:solidFill>
                  <a:srgbClr val="313232"/>
                </a:solidFill>
              </a:defRPr>
            </a:lvl1pPr>
          </a:lstStyle>
          <a:p>
            <a:endParaRPr lang="en-US"/>
          </a:p>
        </p:txBody>
      </p:sp>
      <p:sp>
        <p:nvSpPr>
          <p:cNvPr id="3482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800">
                <a:solidFill>
                  <a:srgbClr val="313232"/>
                </a:solidFill>
              </a:defRPr>
            </a:lvl1pPr>
          </a:lstStyle>
          <a:p>
            <a:endParaRPr lang="en-US"/>
          </a:p>
        </p:txBody>
      </p:sp>
      <p:sp>
        <p:nvSpPr>
          <p:cNvPr id="3482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800">
                <a:solidFill>
                  <a:srgbClr val="313232"/>
                </a:solidFill>
              </a:defRPr>
            </a:lvl1pPr>
          </a:lstStyle>
          <a:p>
            <a:fld id="{CE181127-C146-49BB-AC1B-FE0E3A9D5DCC}" type="slidenum">
              <a:rPr lang="en-US"/>
              <a:pPr/>
              <a:t>‹#›</a:t>
            </a:fld>
            <a:endParaRPr lang="en-US"/>
          </a:p>
        </p:txBody>
      </p:sp>
    </p:spTree>
    <p:extLst>
      <p:ext uri="{BB962C8B-B14F-4D97-AF65-F5344CB8AC3E}">
        <p14:creationId xmlns:p14="http://schemas.microsoft.com/office/powerpoint/2010/main" val="770445073"/>
      </p:ext>
    </p:extLst>
  </p:cSld>
  <p:clrMap bg1="lt1" tx1="dk1" bg2="lt2" tx2="dk2" accent1="accent1" accent2="accent2" accent3="accent3" accent4="accent4" accent5="accent5" accent6="accent6" hlink="hlink" folHlink="folHlink"/>
</p:handoutMaster>
</file>

<file path=ppt/media/image10.png>
</file>

<file path=ppt/media/image11.jpeg>
</file>

<file path=ppt/media/image2.png>
</file>

<file path=ppt/media/image4.jpe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800">
                <a:solidFill>
                  <a:srgbClr val="313232"/>
                </a:solidFill>
              </a:defRPr>
            </a:lvl1pPr>
          </a:lstStyle>
          <a:p>
            <a:endParaRPr lang="en-US"/>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800">
                <a:solidFill>
                  <a:srgbClr val="313232"/>
                </a:solidFill>
              </a:defRPr>
            </a:lvl1pPr>
          </a:lstStyle>
          <a:p>
            <a:endParaRPr lang="en-US"/>
          </a:p>
        </p:txBody>
      </p:sp>
      <p:sp>
        <p:nvSpPr>
          <p:cNvPr id="30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800">
                <a:solidFill>
                  <a:srgbClr val="313232"/>
                </a:solidFill>
              </a:defRPr>
            </a:lvl1pPr>
          </a:lstStyle>
          <a:p>
            <a:endParaRPr lang="en-US"/>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800">
                <a:solidFill>
                  <a:srgbClr val="313232"/>
                </a:solidFill>
              </a:defRPr>
            </a:lvl1pPr>
          </a:lstStyle>
          <a:p>
            <a:fld id="{D1C7FB31-0C7B-4DF9-A9BC-6BD9C278B254}" type="slidenum">
              <a:rPr lang="en-US"/>
              <a:pPr/>
              <a:t>‹#›</a:t>
            </a:fld>
            <a:endParaRPr lang="en-US"/>
          </a:p>
        </p:txBody>
      </p:sp>
    </p:spTree>
    <p:extLst>
      <p:ext uri="{BB962C8B-B14F-4D97-AF65-F5344CB8AC3E}">
        <p14:creationId xmlns:p14="http://schemas.microsoft.com/office/powerpoint/2010/main" val="364154890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ＭＳ Ｐゴシック" pitchFamily="108"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108"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108"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108"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108"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4_Cover Master">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56192" cy="6867144"/>
          </a:xfrm>
          <a:prstGeom prst="rect">
            <a:avLst/>
          </a:prstGeom>
        </p:spPr>
      </p:pic>
      <p:sp>
        <p:nvSpPr>
          <p:cNvPr id="7" name="Rectangle 9"/>
          <p:cNvSpPr>
            <a:spLocks noGrp="1" noChangeArrowheads="1"/>
          </p:cNvSpPr>
          <p:nvPr>
            <p:ph type="ctrTitle" hasCustomPrompt="1"/>
          </p:nvPr>
        </p:nvSpPr>
        <p:spPr>
          <a:xfrm>
            <a:off x="457200" y="4123135"/>
            <a:ext cx="8229600" cy="822325"/>
          </a:xfrm>
          <a:prstGeom prst="rect">
            <a:avLst/>
          </a:prstGeom>
        </p:spPr>
        <p:txBody>
          <a:bodyPr lIns="0" tIns="0" rIns="0" bIns="0"/>
          <a:lstStyle>
            <a:lvl1pPr>
              <a:defRPr sz="2800" b="1" baseline="0">
                <a:solidFill>
                  <a:srgbClr val="FFFFFF"/>
                </a:solidFill>
              </a:defRPr>
            </a:lvl1pPr>
          </a:lstStyle>
          <a:p>
            <a:r>
              <a:rPr lang="en-US" dirty="0" smtClean="0"/>
              <a:t>Cover: 28 </a:t>
            </a:r>
            <a:r>
              <a:rPr lang="en-US" dirty="0" err="1" smtClean="0"/>
              <a:t>pt</a:t>
            </a:r>
            <a:r>
              <a:rPr lang="en-US" dirty="0" smtClean="0"/>
              <a:t> Arial Bold, 0.9 line spacing, max title is two lines. Title image is 3.75×9″ @300dpi</a:t>
            </a:r>
            <a:endParaRPr lang="en-US" dirty="0"/>
          </a:p>
        </p:txBody>
      </p:sp>
      <p:sp>
        <p:nvSpPr>
          <p:cNvPr id="11" name="Subtitle 10"/>
          <p:cNvSpPr>
            <a:spLocks noGrp="1" noChangeArrowheads="1"/>
          </p:cNvSpPr>
          <p:nvPr>
            <p:ph type="subTitle" idx="1" hasCustomPrompt="1"/>
          </p:nvPr>
        </p:nvSpPr>
        <p:spPr>
          <a:xfrm>
            <a:off x="457200" y="5067300"/>
            <a:ext cx="8229600" cy="838200"/>
          </a:xfrm>
          <a:prstGeom prst="rect">
            <a:avLst/>
          </a:prstGeom>
        </p:spPr>
        <p:txBody>
          <a:bodyPr lIns="0" tIns="0" rIns="0" bIns="0"/>
          <a:lstStyle>
            <a:lvl1pPr marL="0" marR="0" indent="0" algn="l" defTabSz="914400" rtl="0" eaLnBrk="1" fontAlgn="auto" latinLnBrk="0" hangingPunct="1">
              <a:lnSpc>
                <a:spcPct val="90000"/>
              </a:lnSpc>
              <a:spcBef>
                <a:spcPts val="0"/>
              </a:spcBef>
              <a:spcAft>
                <a:spcPts val="0"/>
              </a:spcAft>
              <a:buClrTx/>
              <a:buSzTx/>
              <a:buFont typeface="Arial" panose="020B0604020202020204" pitchFamily="34" charset="0"/>
              <a:buNone/>
              <a:tabLst/>
              <a:defRPr sz="1500" baseline="0">
                <a:solidFill>
                  <a:srgbClr val="FFFFFF"/>
                </a:solidFill>
              </a:defRPr>
            </a:lvl1pPr>
          </a:lstStyle>
          <a:p>
            <a:r>
              <a:rPr lang="en-US" dirty="0" smtClean="0"/>
              <a:t>Subtitle is 15 </a:t>
            </a:r>
            <a:r>
              <a:rPr lang="en-US" dirty="0" err="1" smtClean="0"/>
              <a:t>pt</a:t>
            </a:r>
            <a:r>
              <a:rPr lang="en-US" dirty="0" smtClean="0"/>
              <a:t> Arial, </a:t>
            </a:r>
            <a:r>
              <a:rPr lang="ru-RU" dirty="0" smtClean="0"/>
              <a:t>0</a:t>
            </a:r>
            <a:r>
              <a:rPr lang="en-US" dirty="0" smtClean="0"/>
              <a:t>.9 line spacing, max subtitle is four lines. Edit the Cover Master slide to change the image on the cover page: Go to the View tab and click on Slide Master; Click Cover Master layout; right-click on the picture, select “Change Picture” from the drop down menu.</a:t>
            </a:r>
            <a:br>
              <a:rPr lang="en-US" dirty="0" smtClean="0"/>
            </a:br>
            <a:r>
              <a:rPr lang="en-US" dirty="0" smtClean="0"/>
              <a:t>Select image or data ribbon from appropriate image library.</a:t>
            </a:r>
          </a:p>
        </p:txBody>
      </p:sp>
      <p:sp>
        <p:nvSpPr>
          <p:cNvPr id="12" name="Rectangle 12"/>
          <p:cNvSpPr>
            <a:spLocks noChangeArrowheads="1"/>
          </p:cNvSpPr>
          <p:nvPr userDrawn="1"/>
        </p:nvSpPr>
        <p:spPr bwMode="auto">
          <a:xfrm>
            <a:off x="457200" y="5487480"/>
            <a:ext cx="6767512" cy="1193800"/>
          </a:xfrm>
          <a:prstGeom prst="rect">
            <a:avLst/>
          </a:prstGeom>
          <a:noFill/>
          <a:ln w="9525">
            <a:noFill/>
            <a:miter lim="800000"/>
            <a:headEnd/>
            <a:tailEnd/>
          </a:ln>
        </p:spPr>
        <p:txBody>
          <a:bodyPr lIns="0" tIns="0" rIns="0" bIns="0" anchor="b"/>
          <a:lstStyle/>
          <a:p>
            <a:pPr>
              <a:lnSpc>
                <a:spcPts val="1200"/>
              </a:lnSpc>
            </a:pPr>
            <a:r>
              <a:rPr lang="en-US" sz="1200" b="1" dirty="0">
                <a:solidFill>
                  <a:srgbClr val="FFFFFF"/>
                </a:solidFill>
              </a:rPr>
              <a:t>Prepared by </a:t>
            </a:r>
            <a:r>
              <a:rPr lang="en-US" sz="1200" b="1" dirty="0" smtClean="0">
                <a:solidFill>
                  <a:srgbClr val="FFFFFF"/>
                </a:solidFill>
              </a:rPr>
              <a:t>Aon</a:t>
            </a:r>
            <a:r>
              <a:rPr lang="en-US" sz="1200" b="1" baseline="0" dirty="0" smtClean="0">
                <a:solidFill>
                  <a:srgbClr val="FFFFFF"/>
                </a:solidFill>
              </a:rPr>
              <a:t> Voluntary Benefits &amp; Enrollment Solutions</a:t>
            </a:r>
            <a:r>
              <a:rPr lang="en-US" sz="1200" b="1" dirty="0">
                <a:solidFill>
                  <a:srgbClr val="FFFFFF"/>
                </a:solidFill>
              </a:rPr>
              <a:t/>
            </a:r>
            <a:br>
              <a:rPr lang="en-US" sz="1200" b="1" dirty="0">
                <a:solidFill>
                  <a:srgbClr val="FFFFFF"/>
                </a:solidFill>
              </a:rPr>
            </a:br>
            <a:r>
              <a:rPr lang="en-US" sz="1000" b="0" dirty="0" smtClean="0">
                <a:solidFill>
                  <a:srgbClr val="FFFFFF"/>
                </a:solidFill>
              </a:rPr>
              <a:t>Aon</a:t>
            </a:r>
            <a:r>
              <a:rPr lang="en-US" sz="1000" b="0" baseline="0" dirty="0" smtClean="0">
                <a:solidFill>
                  <a:srgbClr val="FFFFFF"/>
                </a:solidFill>
              </a:rPr>
              <a:t> Risk Solutions</a:t>
            </a:r>
            <a:r>
              <a:rPr lang="en-US" sz="1000" dirty="0" smtClean="0">
                <a:solidFill>
                  <a:srgbClr val="FFFFFF"/>
                </a:solidFill>
              </a:rPr>
              <a:t>  |  Health &amp;</a:t>
            </a:r>
            <a:r>
              <a:rPr lang="en-US" sz="1000" baseline="0" dirty="0" smtClean="0">
                <a:solidFill>
                  <a:srgbClr val="FFFFFF"/>
                </a:solidFill>
              </a:rPr>
              <a:t> Benefits</a:t>
            </a:r>
            <a:endParaRPr lang="en-US" sz="1000" dirty="0" smtClean="0">
              <a:solidFill>
                <a:srgbClr val="FFFFFF"/>
              </a:solidFill>
            </a:endParaRPr>
          </a:p>
          <a:p>
            <a:pPr>
              <a:lnSpc>
                <a:spcPts val="1800"/>
              </a:lnSpc>
            </a:pPr>
            <a:r>
              <a:rPr lang="en-US" sz="900" b="1" dirty="0" smtClean="0">
                <a:solidFill>
                  <a:srgbClr val="FFFFFF"/>
                </a:solidFill>
              </a:rPr>
              <a:t>Risk. Reinsurance. Human Resources</a:t>
            </a:r>
            <a:endParaRPr lang="en-US" sz="900" b="1" dirty="0">
              <a:solidFill>
                <a:srgbClr val="FFFFFF"/>
              </a:solidFill>
            </a:endParaRP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772878" y="6080752"/>
            <a:ext cx="913443" cy="575131"/>
          </a:xfrm>
          <a:prstGeom prst="rect">
            <a:avLst/>
          </a:prstGeom>
        </p:spPr>
      </p:pic>
    </p:spTree>
    <p:extLst>
      <p:ext uri="{BB962C8B-B14F-4D97-AF65-F5344CB8AC3E}">
        <p14:creationId xmlns:p14="http://schemas.microsoft.com/office/powerpoint/2010/main" val="176568612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header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act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144588"/>
            <a:ext cx="8229600" cy="4951412"/>
          </a:xfrm>
        </p:spPr>
        <p:txBody>
          <a:bodyPr/>
          <a:lstStyle>
            <a:lvl1pPr marL="0" indent="0">
              <a:lnSpc>
                <a:spcPct val="125000"/>
              </a:lnSpc>
              <a:buNone/>
              <a:defRPr sz="1200" b="1"/>
            </a:lvl1pPr>
            <a:lvl2pPr marL="0" indent="0">
              <a:lnSpc>
                <a:spcPct val="125000"/>
              </a:lnSpc>
              <a:spcAft>
                <a:spcPts val="400"/>
              </a:spcAft>
              <a:buNone/>
              <a:defRPr sz="1200"/>
            </a:lvl2pPr>
            <a:lvl3pPr marL="228600" indent="-228600">
              <a:buFont typeface="Wingdings" panose="05000000000000000000" pitchFamily="2" charset="2"/>
              <a:buChar char="§"/>
              <a:defRPr/>
            </a:lvl3pPr>
            <a:lvl4pPr marL="571500" indent="-225425">
              <a:buFont typeface="Arial" panose="020B0604020202020204" pitchFamily="34" charset="0"/>
              <a:buChar char="–"/>
              <a:defRPr/>
            </a:lvl4pPr>
            <a:lvl5pPr marL="917575" indent="-231775">
              <a:buFont typeface="Arial" panose="020B0604020202020204" pitchFamily="34" charset="0"/>
              <a:buChar char="•"/>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3260353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144588"/>
            <a:ext cx="4038600" cy="4951412"/>
          </a:xfrm>
        </p:spPr>
        <p:txBody>
          <a:bodyPr/>
          <a:lstStyle>
            <a:lvl1pPr>
              <a:defRPr sz="14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144588"/>
            <a:ext cx="4038600" cy="4951412"/>
          </a:xfrm>
        </p:spPr>
        <p:txBody>
          <a:bodyPr/>
          <a:lstStyle>
            <a:lvl1pPr>
              <a:defRPr sz="14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ft Conten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144588"/>
            <a:ext cx="4038600" cy="4951412"/>
          </a:xfrm>
        </p:spPr>
        <p:txBody>
          <a:bodyPr/>
          <a:lstStyle>
            <a:lvl1pPr>
              <a:defRPr sz="14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337577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Right Conten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144588"/>
            <a:ext cx="4038600" cy="4951412"/>
          </a:xfrm>
        </p:spPr>
        <p:txBody>
          <a:bodyPr/>
          <a:lstStyle>
            <a:lvl1pPr>
              <a:defRPr sz="14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977675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with Subheads">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143223"/>
            <a:ext cx="4040188" cy="444277"/>
          </a:xfrm>
        </p:spPr>
        <p:txBody>
          <a:bodyPr anchor="t"/>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822174"/>
            <a:ext cx="4040188" cy="3951288"/>
          </a:xfrm>
        </p:spPr>
        <p:txBody>
          <a:bodyPr/>
          <a:lstStyle>
            <a:lvl1pPr>
              <a:defRPr sz="1400"/>
            </a:lvl1pPr>
            <a:lvl2pPr>
              <a:defRPr sz="1400"/>
            </a:lvl2pPr>
            <a:lvl3pPr>
              <a:defRPr sz="14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143223"/>
            <a:ext cx="4041775" cy="444277"/>
          </a:xfrm>
        </p:spPr>
        <p:txBody>
          <a:bodyPr anchor="t"/>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822174"/>
            <a:ext cx="4041775" cy="3951288"/>
          </a:xfrm>
        </p:spPr>
        <p:txBody>
          <a:bodyPr/>
          <a:lstStyle>
            <a:lvl1pPr>
              <a:defRPr sz="1400"/>
            </a:lvl1pPr>
            <a:lvl2pPr>
              <a:defRPr sz="1400"/>
            </a:lvl2pPr>
            <a:lvl3pPr>
              <a:defRPr sz="14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Title 1"/>
          <p:cNvSpPr>
            <a:spLocks noGrp="1"/>
          </p:cNvSpPr>
          <p:nvPr>
            <p:ph type="title"/>
          </p:nvPr>
        </p:nvSpPr>
        <p:spPr>
          <a:xfrm>
            <a:off x="457200" y="304800"/>
            <a:ext cx="8229600" cy="520700"/>
          </a:xfrm>
        </p:spPr>
        <p:txBody>
          <a:bodyPr/>
          <a:lstStyle/>
          <a:p>
            <a:r>
              <a:rPr lang="en-US" smtClean="0"/>
              <a:t>Click to edit Master title style</a:t>
            </a:r>
            <a:endParaRPr lang="en-US"/>
          </a:p>
        </p:txBody>
      </p:sp>
    </p:spTree>
    <p:extLst>
      <p:ext uri="{BB962C8B-B14F-4D97-AF65-F5344CB8AC3E}">
        <p14:creationId xmlns:p14="http://schemas.microsoft.com/office/powerpoint/2010/main" val="16884261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Subhead and Content">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143223"/>
            <a:ext cx="4040188" cy="444277"/>
          </a:xfrm>
        </p:spPr>
        <p:txBody>
          <a:bodyPr anchor="t"/>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822174"/>
            <a:ext cx="4040188" cy="3951288"/>
          </a:xfrm>
        </p:spPr>
        <p:txBody>
          <a:bodyPr/>
          <a:lstStyle>
            <a:lvl1pPr>
              <a:defRPr sz="1400"/>
            </a:lvl1pPr>
            <a:lvl2pPr>
              <a:defRPr sz="1400"/>
            </a:lvl2pPr>
            <a:lvl3pPr>
              <a:defRPr sz="14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143223"/>
            <a:ext cx="4041775" cy="444277"/>
          </a:xfrm>
        </p:spPr>
        <p:txBody>
          <a:bodyPr anchor="t"/>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822174"/>
            <a:ext cx="4041775" cy="3951288"/>
          </a:xfrm>
        </p:spPr>
        <p:txBody>
          <a:bodyPr/>
          <a:lstStyle>
            <a:lvl1pPr>
              <a:defRPr sz="1400"/>
            </a:lvl1pPr>
            <a:lvl2pPr>
              <a:defRPr sz="1400"/>
            </a:lvl2pPr>
            <a:lvl3pPr>
              <a:defRPr sz="14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Title 1"/>
          <p:cNvSpPr>
            <a:spLocks noGrp="1"/>
          </p:cNvSpPr>
          <p:nvPr>
            <p:ph type="title"/>
          </p:nvPr>
        </p:nvSpPr>
        <p:spPr>
          <a:xfrm>
            <a:off x="457200" y="304800"/>
            <a:ext cx="8229600" cy="520700"/>
          </a:xfrm>
        </p:spPr>
        <p:txBody>
          <a:bodyPr/>
          <a:lstStyle/>
          <a:p>
            <a:r>
              <a:rPr lang="en-US" smtClean="0"/>
              <a:t>Click to edit Master title style</a:t>
            </a:r>
            <a:endParaRPr lang="en-US"/>
          </a:p>
        </p:txBody>
      </p:sp>
    </p:spTree>
    <p:extLst>
      <p:ext uri="{BB962C8B-B14F-4D97-AF65-F5344CB8AC3E}">
        <p14:creationId xmlns:p14="http://schemas.microsoft.com/office/powerpoint/2010/main" val="3530534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ubhead Content Left Only">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143223"/>
            <a:ext cx="4040188" cy="444277"/>
          </a:xfrm>
        </p:spPr>
        <p:txBody>
          <a:bodyPr anchor="t"/>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822174"/>
            <a:ext cx="4040188" cy="3951288"/>
          </a:xfrm>
        </p:spPr>
        <p:txBody>
          <a:bodyPr/>
          <a:lstStyle>
            <a:lvl1pPr>
              <a:defRPr sz="1400"/>
            </a:lvl1pPr>
            <a:lvl2pPr>
              <a:defRPr sz="1400"/>
            </a:lvl2pPr>
            <a:lvl3pPr>
              <a:defRPr sz="14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457200" y="304800"/>
            <a:ext cx="8229600" cy="520700"/>
          </a:xfrm>
        </p:spPr>
        <p:txBody>
          <a:bodyPr/>
          <a:lstStyle/>
          <a:p>
            <a:r>
              <a:rPr lang="en-US" smtClean="0"/>
              <a:t>Click to edit Master title style</a:t>
            </a:r>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bhead Content Right Only">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645025" y="1143223"/>
            <a:ext cx="4041775" cy="444277"/>
          </a:xfrm>
        </p:spPr>
        <p:txBody>
          <a:bodyPr anchor="t"/>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822174"/>
            <a:ext cx="4041775" cy="3951288"/>
          </a:xfrm>
        </p:spPr>
        <p:txBody>
          <a:bodyPr/>
          <a:lstStyle>
            <a:lvl1pPr>
              <a:defRPr sz="1400"/>
            </a:lvl1pPr>
            <a:lvl2pPr>
              <a:defRPr sz="1400"/>
            </a:lvl2pPr>
            <a:lvl3pPr>
              <a:defRPr sz="14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Title 1"/>
          <p:cNvSpPr>
            <a:spLocks noGrp="1"/>
          </p:cNvSpPr>
          <p:nvPr>
            <p:ph type="title"/>
          </p:nvPr>
        </p:nvSpPr>
        <p:spPr>
          <a:xfrm>
            <a:off x="457200" y="304800"/>
            <a:ext cx="8229600" cy="520700"/>
          </a:xfrm>
        </p:spPr>
        <p:txBody>
          <a:bodyPr/>
          <a:lstStyle/>
          <a:p>
            <a:r>
              <a:rPr lang="en-US" smtClean="0"/>
              <a:t>Click to edit Master title style</a:t>
            </a:r>
            <a:endParaRPr lang="en-US"/>
          </a:p>
        </p:txBody>
      </p:sp>
    </p:spTree>
    <p:extLst>
      <p:ext uri="{BB962C8B-B14F-4D97-AF65-F5344CB8AC3E}">
        <p14:creationId xmlns:p14="http://schemas.microsoft.com/office/powerpoint/2010/main" val="25135610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Cover Master">
    <p:spTree>
      <p:nvGrpSpPr>
        <p:cNvPr id="1" name=""/>
        <p:cNvGrpSpPr/>
        <p:nvPr/>
      </p:nvGrpSpPr>
      <p:grpSpPr>
        <a:xfrm>
          <a:off x="0" y="0"/>
          <a:ext cx="0" cy="0"/>
          <a:chOff x="0" y="0"/>
          <a:chExt cx="0" cy="0"/>
        </a:xfrm>
      </p:grpSpPr>
      <p:pic>
        <p:nvPicPr>
          <p:cNvPr id="1026" name="Picture 2" descr="C:\Users\a0711761\Desktop\Nine people rowing at sunset.jpg"/>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15343"/>
          <a:stretch/>
        </p:blipFill>
        <p:spPr bwMode="auto">
          <a:xfrm>
            <a:off x="-1" y="-33772"/>
            <a:ext cx="9144001" cy="4834372"/>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7" y="567164"/>
            <a:ext cx="9143245" cy="5723671"/>
          </a:xfrm>
          <a:prstGeom prst="rect">
            <a:avLst/>
          </a:prstGeom>
        </p:spPr>
      </p:pic>
      <p:sp>
        <p:nvSpPr>
          <p:cNvPr id="9" name="Rectangle 9"/>
          <p:cNvSpPr>
            <a:spLocks noGrp="1" noChangeArrowheads="1"/>
          </p:cNvSpPr>
          <p:nvPr>
            <p:ph type="ctrTitle" hasCustomPrompt="1"/>
          </p:nvPr>
        </p:nvSpPr>
        <p:spPr>
          <a:xfrm>
            <a:off x="457200" y="4724400"/>
            <a:ext cx="8229600" cy="822325"/>
          </a:xfrm>
          <a:prstGeom prst="rect">
            <a:avLst/>
          </a:prstGeom>
        </p:spPr>
        <p:txBody>
          <a:bodyPr lIns="0" tIns="0" rIns="0" bIns="0"/>
          <a:lstStyle>
            <a:lvl1pPr>
              <a:defRPr sz="2800" b="1" baseline="0">
                <a:solidFill>
                  <a:schemeClr val="tx1"/>
                </a:solidFill>
              </a:defRPr>
            </a:lvl1pPr>
          </a:lstStyle>
          <a:p>
            <a:r>
              <a:rPr lang="en-US" dirty="0" smtClean="0"/>
              <a:t>Cover: 28 </a:t>
            </a:r>
            <a:r>
              <a:rPr lang="en-US" dirty="0" err="1" smtClean="0"/>
              <a:t>pt</a:t>
            </a:r>
            <a:r>
              <a:rPr lang="en-US" dirty="0" smtClean="0"/>
              <a:t> Arial Bold, 0.9 line spacing, max title is two lines. Title image is 3.75×9″ @300dpi</a:t>
            </a:r>
            <a:endParaRPr lang="en-US" dirty="0"/>
          </a:p>
        </p:txBody>
      </p:sp>
      <p:sp>
        <p:nvSpPr>
          <p:cNvPr id="13" name="Rectangle 12"/>
          <p:cNvSpPr>
            <a:spLocks noChangeArrowheads="1"/>
          </p:cNvSpPr>
          <p:nvPr userDrawn="1"/>
        </p:nvSpPr>
        <p:spPr bwMode="auto">
          <a:xfrm>
            <a:off x="457200" y="5487480"/>
            <a:ext cx="6767512" cy="1193800"/>
          </a:xfrm>
          <a:prstGeom prst="rect">
            <a:avLst/>
          </a:prstGeom>
          <a:noFill/>
          <a:ln w="9525">
            <a:noFill/>
            <a:miter lim="800000"/>
            <a:headEnd/>
            <a:tailEnd/>
          </a:ln>
        </p:spPr>
        <p:txBody>
          <a:bodyPr lIns="0" tIns="0" rIns="0" bIns="0" anchor="b"/>
          <a:lstStyle/>
          <a:p>
            <a:pPr>
              <a:lnSpc>
                <a:spcPts val="1200"/>
              </a:lnSpc>
            </a:pPr>
            <a:r>
              <a:rPr lang="en-US" sz="1200" b="1" dirty="0">
                <a:solidFill>
                  <a:schemeClr val="tx1"/>
                </a:solidFill>
              </a:rPr>
              <a:t>Prepared by </a:t>
            </a:r>
            <a:r>
              <a:rPr lang="en-US" sz="1200" b="1" dirty="0" smtClean="0">
                <a:solidFill>
                  <a:schemeClr val="tx1"/>
                </a:solidFill>
              </a:rPr>
              <a:t>Aon</a:t>
            </a:r>
            <a:r>
              <a:rPr lang="en-US" sz="1200" b="1" baseline="0" dirty="0" smtClean="0">
                <a:solidFill>
                  <a:schemeClr val="tx1"/>
                </a:solidFill>
              </a:rPr>
              <a:t> Voluntary Benefits &amp; Enrollment Solutions</a:t>
            </a:r>
            <a:r>
              <a:rPr lang="en-US" sz="1200" b="1" dirty="0">
                <a:solidFill>
                  <a:schemeClr val="tx1"/>
                </a:solidFill>
              </a:rPr>
              <a:t/>
            </a:r>
            <a:br>
              <a:rPr lang="en-US" sz="1200" b="1" dirty="0">
                <a:solidFill>
                  <a:schemeClr val="tx1"/>
                </a:solidFill>
              </a:rPr>
            </a:br>
            <a:r>
              <a:rPr lang="en-US" sz="1000" b="0" dirty="0" smtClean="0">
                <a:solidFill>
                  <a:schemeClr val="tx1"/>
                </a:solidFill>
              </a:rPr>
              <a:t>Aon</a:t>
            </a:r>
            <a:r>
              <a:rPr lang="en-US" sz="1000" b="0" baseline="0" dirty="0" smtClean="0">
                <a:solidFill>
                  <a:schemeClr val="tx1"/>
                </a:solidFill>
              </a:rPr>
              <a:t> Risk Solutions</a:t>
            </a:r>
            <a:r>
              <a:rPr lang="en-US" sz="1000" dirty="0" smtClean="0">
                <a:solidFill>
                  <a:schemeClr val="tx1"/>
                </a:solidFill>
              </a:rPr>
              <a:t>  |  Health &amp;</a:t>
            </a:r>
            <a:r>
              <a:rPr lang="en-US" sz="1000" baseline="0" dirty="0" smtClean="0">
                <a:solidFill>
                  <a:schemeClr val="tx1"/>
                </a:solidFill>
              </a:rPr>
              <a:t> Benefits</a:t>
            </a:r>
            <a:endParaRPr lang="en-US" sz="1000" dirty="0" smtClean="0">
              <a:solidFill>
                <a:schemeClr val="tx1"/>
              </a:solidFill>
            </a:endParaRPr>
          </a:p>
          <a:p>
            <a:pPr>
              <a:lnSpc>
                <a:spcPts val="1800"/>
              </a:lnSpc>
            </a:pPr>
            <a:r>
              <a:rPr lang="en-US" sz="900" b="1" dirty="0" smtClean="0">
                <a:solidFill>
                  <a:schemeClr val="tx1"/>
                </a:solidFill>
              </a:rPr>
              <a:t>Risk. Reinsurance. Human Resources</a:t>
            </a:r>
            <a:endParaRPr lang="en-US" sz="900" b="1" dirty="0">
              <a:solidFill>
                <a:schemeClr val="tx1"/>
              </a:solidFill>
            </a:endParaRPr>
          </a:p>
        </p:txBody>
      </p:sp>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72400" y="6080752"/>
            <a:ext cx="914400" cy="575131"/>
          </a:xfrm>
          <a:prstGeom prst="rect">
            <a:avLst/>
          </a:prstGeom>
        </p:spPr>
      </p:pic>
    </p:spTree>
    <p:extLst>
      <p:ext uri="{BB962C8B-B14F-4D97-AF65-F5344CB8AC3E}">
        <p14:creationId xmlns:p14="http://schemas.microsoft.com/office/powerpoint/2010/main" val="197473766"/>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Legal disclaim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3429000"/>
            <a:ext cx="8229600" cy="2667000"/>
          </a:xfrm>
        </p:spPr>
        <p:txBody>
          <a:bodyPr/>
          <a:lstStyle>
            <a:lvl1pPr marL="0" indent="0">
              <a:buNone/>
              <a:defRPr/>
            </a:lvl1pPr>
          </a:lstStyle>
          <a:p>
            <a:pPr lvl="0"/>
            <a:r>
              <a:rPr lang="en-US" smtClean="0"/>
              <a:t>Click to edit Master text styles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Biographi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399032" y="1371600"/>
            <a:ext cx="3486477" cy="927463"/>
          </a:xfrm>
        </p:spPr>
        <p:txBody>
          <a:bodyPr anchor="b" anchorCtr="0"/>
          <a:lstStyle>
            <a:lvl1pPr marL="0" indent="0">
              <a:buNone/>
              <a:defRPr sz="1000"/>
            </a:lvl1pPr>
            <a:lvl2pPr marL="0" indent="0">
              <a:buNone/>
              <a:defRPr sz="1000"/>
            </a:lvl2pPr>
            <a:lvl3pPr marL="0" indent="0">
              <a:buNone/>
              <a:defRPr sz="1000"/>
            </a:lvl3pPr>
            <a:lvl4pPr marL="0" indent="0">
              <a:buNone/>
              <a:defRPr sz="1000"/>
            </a:lvl4pPr>
            <a:lvl5pPr marL="0" indent="0">
              <a:buNone/>
              <a:defRPr sz="1000"/>
            </a:lvl5pPr>
          </a:lstStyle>
          <a:p>
            <a:pPr lvl="0"/>
            <a:r>
              <a:rPr lang="en-US" smtClean="0"/>
              <a:t>Click to edit Master text styles</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5_Title and Content">
    <p:spTree>
      <p:nvGrpSpPr>
        <p:cNvPr id="1" name=""/>
        <p:cNvGrpSpPr/>
        <p:nvPr/>
      </p:nvGrpSpPr>
      <p:grpSpPr>
        <a:xfrm>
          <a:off x="0" y="0"/>
          <a:ext cx="0" cy="0"/>
          <a:chOff x="0" y="0"/>
          <a:chExt cx="0" cy="0"/>
        </a:xfrm>
      </p:grpSpPr>
      <p:sp>
        <p:nvSpPr>
          <p:cNvPr id="492" name="Shape 492"/>
          <p:cNvSpPr/>
          <p:nvPr/>
        </p:nvSpPr>
        <p:spPr>
          <a:xfrm>
            <a:off x="457199" y="914403"/>
            <a:ext cx="8229601" cy="1588"/>
          </a:xfrm>
          <a:prstGeom prst="line">
            <a:avLst/>
          </a:prstGeom>
          <a:ln>
            <a:solidFill>
              <a:srgbClr val="000000"/>
            </a:solidFill>
            <a:tailEnd type="triangle"/>
          </a:ln>
          <a:effectLst>
            <a:outerShdw blurRad="190500" dist="228600" dir="2700000" rotWithShape="0">
              <a:srgbClr val="000000">
                <a:alpha val="25500"/>
              </a:srgbClr>
            </a:outerShdw>
          </a:effectLst>
        </p:spPr>
        <p:txBody>
          <a:bodyPr lIns="45719" rIns="45719"/>
          <a:lstStyle/>
          <a:p>
            <a:pPr>
              <a:spcBef>
                <a:spcPts val="0"/>
              </a:spcBef>
              <a:defRPr sz="2400" b="0">
                <a:solidFill>
                  <a:srgbClr val="000000"/>
                </a:solidFill>
              </a:defRPr>
            </a:pPr>
            <a:endParaRPr dirty="0"/>
          </a:p>
        </p:txBody>
      </p:sp>
      <p:sp>
        <p:nvSpPr>
          <p:cNvPr id="493" name="Shape 493"/>
          <p:cNvSpPr>
            <a:spLocks noGrp="1"/>
          </p:cNvSpPr>
          <p:nvPr>
            <p:ph type="sldNum" sz="quarter" idx="2"/>
          </p:nvPr>
        </p:nvSpPr>
        <p:spPr>
          <a:xfrm>
            <a:off x="6273799" y="6550810"/>
            <a:ext cx="127001" cy="127001"/>
          </a:xfrm>
          <a:prstGeom prst="rect">
            <a:avLst/>
          </a:prstGeom>
        </p:spPr>
        <p:txBody>
          <a:bodyPr lIns="0" tIns="0" rIns="0" bIns="0" anchor="b"/>
          <a:lstStyle>
            <a:lvl1pPr>
              <a:defRPr sz="800"/>
            </a:lvl1pPr>
          </a:lstStyle>
          <a:p>
            <a:fld id="{86CB4B4D-7CA3-9044-876B-883B54F8677D}" type="slidenum">
              <a:t>‹#›</a:t>
            </a:fld>
            <a:endParaRPr dirty="0"/>
          </a:p>
        </p:txBody>
      </p:sp>
      <p:pic>
        <p:nvPicPr>
          <p:cNvPr id="494" name="image7.png"/>
          <p:cNvPicPr>
            <a:picLocks noChangeAspect="1"/>
          </p:cNvPicPr>
          <p:nvPr/>
        </p:nvPicPr>
        <p:blipFill>
          <a:blip r:embed="rId2">
            <a:extLst/>
          </a:blip>
          <a:stretch>
            <a:fillRect/>
          </a:stretch>
        </p:blipFill>
        <p:spPr>
          <a:xfrm>
            <a:off x="7730686" y="6084701"/>
            <a:ext cx="956115" cy="604212"/>
          </a:xfrm>
          <a:prstGeom prst="rect">
            <a:avLst/>
          </a:prstGeom>
          <a:ln w="12700">
            <a:miter lim="400000"/>
          </a:ln>
        </p:spPr>
      </p:pic>
      <p:sp>
        <p:nvSpPr>
          <p:cNvPr id="495" name="Shape 495"/>
          <p:cNvSpPr/>
          <p:nvPr/>
        </p:nvSpPr>
        <p:spPr>
          <a:xfrm>
            <a:off x="457199" y="6436336"/>
            <a:ext cx="6035042" cy="215444"/>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spAutoFit/>
          </a:bodyPr>
          <a:lstStyle/>
          <a:p>
            <a:pPr>
              <a:defRPr sz="700"/>
            </a:pPr>
            <a:r>
              <a:rPr dirty="0"/>
              <a:t>Aon </a:t>
            </a:r>
            <a:r>
              <a:rPr lang="en-US" dirty="0" smtClean="0"/>
              <a:t>Elective</a:t>
            </a:r>
            <a:r>
              <a:rPr dirty="0" smtClean="0"/>
              <a:t> </a:t>
            </a:r>
            <a:r>
              <a:rPr dirty="0"/>
              <a:t>Benefits</a:t>
            </a:r>
            <a:br>
              <a:rPr dirty="0"/>
            </a:br>
            <a:r>
              <a:rPr b="0" dirty="0"/>
              <a:t>Proprietary &amp; Confidential </a:t>
            </a:r>
          </a:p>
        </p:txBody>
      </p:sp>
      <p:sp>
        <p:nvSpPr>
          <p:cNvPr id="496" name="Shape 496"/>
          <p:cNvSpPr>
            <a:spLocks noGrp="1"/>
          </p:cNvSpPr>
          <p:nvPr>
            <p:ph type="body" idx="1"/>
          </p:nvPr>
        </p:nvSpPr>
        <p:spPr>
          <a:xfrm>
            <a:off x="457200" y="1144590"/>
            <a:ext cx="8229600" cy="4722813"/>
          </a:xfrm>
          <a:prstGeom prst="rect">
            <a:avLst/>
          </a:prstGeom>
        </p:spPr>
        <p:txBody>
          <a:bodyPr>
            <a:normAutofit/>
          </a:bodyPr>
          <a:lstStyle>
            <a:lvl1pPr>
              <a:lnSpc>
                <a:spcPct val="90000"/>
              </a:lnSpc>
              <a:spcBef>
                <a:spcPts val="1000"/>
              </a:spcBef>
              <a:buClrTx/>
            </a:lvl1pPr>
            <a:lvl2pPr>
              <a:lnSpc>
                <a:spcPct val="90000"/>
              </a:lnSpc>
              <a:spcBef>
                <a:spcPts val="1000"/>
              </a:spcBef>
              <a:buClrTx/>
              <a:buSzPct val="100000"/>
            </a:lvl2pPr>
            <a:lvl3pPr>
              <a:lnSpc>
                <a:spcPct val="90000"/>
              </a:lnSpc>
              <a:spcBef>
                <a:spcPts val="1000"/>
              </a:spcBef>
              <a:buClrTx/>
              <a:buSzPct val="100000"/>
            </a:lvl3pPr>
            <a:lvl4pPr indent="-228600">
              <a:lnSpc>
                <a:spcPct val="90000"/>
              </a:lnSpc>
              <a:spcBef>
                <a:spcPts val="1000"/>
              </a:spcBef>
              <a:buClrTx/>
              <a:buSzPct val="70000"/>
              <a:buChar char="♦"/>
            </a:lvl4pPr>
            <a:lvl5pPr indent="-228600">
              <a:lnSpc>
                <a:spcPct val="90000"/>
              </a:lnSpc>
              <a:spcBef>
                <a:spcPts val="1000"/>
              </a:spcBef>
              <a:buClrTx/>
              <a:buSzPct val="100000"/>
              <a:buChar char="−"/>
            </a:lvl5p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3755771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Cover Master">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4662" y="461896"/>
            <a:ext cx="8214676" cy="3422782"/>
          </a:xfrm>
          <a:prstGeom prst="rect">
            <a:avLst/>
          </a:prstGeom>
        </p:spPr>
      </p:pic>
      <p:sp>
        <p:nvSpPr>
          <p:cNvPr id="7" name="Rectangle 9"/>
          <p:cNvSpPr>
            <a:spLocks noGrp="1" noChangeArrowheads="1"/>
          </p:cNvSpPr>
          <p:nvPr>
            <p:ph type="ctrTitle" hasCustomPrompt="1"/>
          </p:nvPr>
        </p:nvSpPr>
        <p:spPr>
          <a:xfrm>
            <a:off x="457200" y="4123135"/>
            <a:ext cx="8229600" cy="822325"/>
          </a:xfrm>
          <a:prstGeom prst="rect">
            <a:avLst/>
          </a:prstGeom>
        </p:spPr>
        <p:txBody>
          <a:bodyPr lIns="0" tIns="0" rIns="0" bIns="0"/>
          <a:lstStyle>
            <a:lvl1pPr>
              <a:defRPr sz="2800" b="1" baseline="0">
                <a:solidFill>
                  <a:schemeClr val="tx1"/>
                </a:solidFill>
              </a:defRPr>
            </a:lvl1pPr>
          </a:lstStyle>
          <a:p>
            <a:r>
              <a:rPr lang="en-US" dirty="0" smtClean="0"/>
              <a:t>Cover: 28 </a:t>
            </a:r>
            <a:r>
              <a:rPr lang="en-US" dirty="0" err="1" smtClean="0"/>
              <a:t>pt</a:t>
            </a:r>
            <a:r>
              <a:rPr lang="en-US" dirty="0" smtClean="0"/>
              <a:t> Arial Bold, 0.9 line spacing, max title is two lines. Title image is 3.75×9″ @300dpi</a:t>
            </a:r>
            <a:endParaRPr lang="en-US" dirty="0"/>
          </a:p>
        </p:txBody>
      </p:sp>
      <p:sp>
        <p:nvSpPr>
          <p:cNvPr id="11" name="Subtitle 10"/>
          <p:cNvSpPr>
            <a:spLocks noGrp="1" noChangeArrowheads="1"/>
          </p:cNvSpPr>
          <p:nvPr>
            <p:ph type="subTitle" idx="1" hasCustomPrompt="1"/>
          </p:nvPr>
        </p:nvSpPr>
        <p:spPr>
          <a:xfrm>
            <a:off x="457200" y="5067300"/>
            <a:ext cx="8229600" cy="838200"/>
          </a:xfrm>
          <a:prstGeom prst="rect">
            <a:avLst/>
          </a:prstGeom>
        </p:spPr>
        <p:txBody>
          <a:bodyPr lIns="0" tIns="0" rIns="0" bIns="0"/>
          <a:lstStyle>
            <a:lvl1pPr marL="0" marR="0" indent="0" algn="l" defTabSz="914400" rtl="0" eaLnBrk="1" fontAlgn="auto" latinLnBrk="0" hangingPunct="1">
              <a:lnSpc>
                <a:spcPct val="90000"/>
              </a:lnSpc>
              <a:spcBef>
                <a:spcPts val="0"/>
              </a:spcBef>
              <a:spcAft>
                <a:spcPts val="0"/>
              </a:spcAft>
              <a:buClrTx/>
              <a:buSzTx/>
              <a:buFont typeface="Arial" panose="020B0604020202020204" pitchFamily="34" charset="0"/>
              <a:buNone/>
              <a:tabLst/>
              <a:defRPr sz="1500" baseline="0"/>
            </a:lvl1pPr>
          </a:lstStyle>
          <a:p>
            <a:r>
              <a:rPr lang="en-US" dirty="0" smtClean="0"/>
              <a:t>Subtitle is 15 </a:t>
            </a:r>
            <a:r>
              <a:rPr lang="en-US" dirty="0" err="1" smtClean="0"/>
              <a:t>pt</a:t>
            </a:r>
            <a:r>
              <a:rPr lang="en-US" dirty="0" smtClean="0"/>
              <a:t> Arial, </a:t>
            </a:r>
            <a:r>
              <a:rPr lang="ru-RU" dirty="0" smtClean="0"/>
              <a:t>0</a:t>
            </a:r>
            <a:r>
              <a:rPr lang="en-US" dirty="0" smtClean="0"/>
              <a:t>.9 line spacing, max subtitle is four lines. Edit the Cover Master slide to change the image on the cover page: Go to the View tab and click on Slide Master; Click Cover Master layout; right-click on the picture, select “Change Picture” from the drop down menu.</a:t>
            </a:r>
            <a:br>
              <a:rPr lang="en-US" dirty="0" smtClean="0"/>
            </a:br>
            <a:r>
              <a:rPr lang="en-US" dirty="0" smtClean="0"/>
              <a:t>Select image or data ribbon from appropriate image library.</a:t>
            </a:r>
          </a:p>
        </p:txBody>
      </p:sp>
      <p:sp>
        <p:nvSpPr>
          <p:cNvPr id="12" name="Rectangle 12"/>
          <p:cNvSpPr>
            <a:spLocks noChangeArrowheads="1"/>
          </p:cNvSpPr>
          <p:nvPr userDrawn="1"/>
        </p:nvSpPr>
        <p:spPr bwMode="auto">
          <a:xfrm>
            <a:off x="457200" y="5487480"/>
            <a:ext cx="6767512" cy="1193800"/>
          </a:xfrm>
          <a:prstGeom prst="rect">
            <a:avLst/>
          </a:prstGeom>
          <a:noFill/>
          <a:ln w="9525">
            <a:noFill/>
            <a:miter lim="800000"/>
            <a:headEnd/>
            <a:tailEnd/>
          </a:ln>
        </p:spPr>
        <p:txBody>
          <a:bodyPr lIns="0" tIns="0" rIns="0" bIns="0" anchor="b"/>
          <a:lstStyle/>
          <a:p>
            <a:pPr>
              <a:lnSpc>
                <a:spcPts val="1200"/>
              </a:lnSpc>
            </a:pPr>
            <a:r>
              <a:rPr lang="en-US" sz="1200" b="1" dirty="0">
                <a:solidFill>
                  <a:schemeClr val="tx1"/>
                </a:solidFill>
              </a:rPr>
              <a:t>Prepared by </a:t>
            </a:r>
            <a:r>
              <a:rPr lang="en-US" sz="1200" b="1" dirty="0" smtClean="0">
                <a:solidFill>
                  <a:schemeClr val="tx1"/>
                </a:solidFill>
              </a:rPr>
              <a:t>[Business</a:t>
            </a:r>
            <a:r>
              <a:rPr lang="en-US" sz="1200" b="1" baseline="0" dirty="0" smtClean="0">
                <a:solidFill>
                  <a:schemeClr val="tx1"/>
                </a:solidFill>
              </a:rPr>
              <a:t> Unit</a:t>
            </a:r>
            <a:r>
              <a:rPr lang="en-US" sz="1200" b="1" dirty="0" smtClean="0">
                <a:solidFill>
                  <a:schemeClr val="tx1"/>
                </a:solidFill>
              </a:rPr>
              <a:t>/Tier </a:t>
            </a:r>
            <a:r>
              <a:rPr lang="en-US" sz="1200" b="1" dirty="0">
                <a:solidFill>
                  <a:schemeClr val="tx1"/>
                </a:solidFill>
              </a:rPr>
              <a:t>2] </a:t>
            </a:r>
            <a:r>
              <a:rPr lang="en-US" sz="1200" b="1" dirty="0" smtClean="0">
                <a:solidFill>
                  <a:schemeClr val="tx1"/>
                </a:solidFill>
              </a:rPr>
              <a:t>(12 </a:t>
            </a:r>
            <a:r>
              <a:rPr lang="en-US" sz="1200" b="1" dirty="0" err="1" smtClean="0">
                <a:solidFill>
                  <a:schemeClr val="tx1"/>
                </a:solidFill>
              </a:rPr>
              <a:t>pt</a:t>
            </a:r>
            <a:r>
              <a:rPr lang="en-US" sz="1200" b="1" dirty="0" smtClean="0">
                <a:solidFill>
                  <a:schemeClr val="tx1"/>
                </a:solidFill>
              </a:rPr>
              <a:t> Arial </a:t>
            </a:r>
            <a:r>
              <a:rPr lang="en-US" sz="1200" b="1" dirty="0" smtClean="0"/>
              <a:t>Bold, 12</a:t>
            </a:r>
            <a:r>
              <a:rPr lang="en-US" sz="1200" b="1" baseline="0" dirty="0" smtClean="0"/>
              <a:t> </a:t>
            </a:r>
            <a:r>
              <a:rPr lang="en-US" sz="1200" b="1" dirty="0" err="1" smtClean="0">
                <a:solidFill>
                  <a:schemeClr val="tx1"/>
                </a:solidFill>
              </a:rPr>
              <a:t>pt</a:t>
            </a:r>
            <a:r>
              <a:rPr lang="en-US" sz="1200" b="1" dirty="0" smtClean="0">
                <a:solidFill>
                  <a:schemeClr val="tx1"/>
                </a:solidFill>
              </a:rPr>
              <a:t> </a:t>
            </a:r>
            <a:r>
              <a:rPr lang="en-US" sz="1200" b="1" dirty="0">
                <a:solidFill>
                  <a:schemeClr val="tx1"/>
                </a:solidFill>
              </a:rPr>
              <a:t>line spacing)</a:t>
            </a:r>
            <a:br>
              <a:rPr lang="en-US" sz="1200" b="1" dirty="0">
                <a:solidFill>
                  <a:schemeClr val="tx1"/>
                </a:solidFill>
              </a:rPr>
            </a:br>
            <a:r>
              <a:rPr lang="en-US" sz="1000" dirty="0" smtClean="0">
                <a:solidFill>
                  <a:schemeClr val="tx1"/>
                </a:solidFill>
              </a:rPr>
              <a:t>[Market/Division/Tier 3 (optional)  |  Practice Group/Tier 4 (optional)] (10 </a:t>
            </a:r>
            <a:r>
              <a:rPr lang="en-US" sz="1000" dirty="0" err="1" smtClean="0">
                <a:solidFill>
                  <a:schemeClr val="tx1"/>
                </a:solidFill>
              </a:rPr>
              <a:t>pt</a:t>
            </a:r>
            <a:r>
              <a:rPr lang="en-US" sz="1000" dirty="0" smtClean="0">
                <a:solidFill>
                  <a:schemeClr val="tx1"/>
                </a:solidFill>
              </a:rPr>
              <a:t> Arial, 12 </a:t>
            </a:r>
            <a:r>
              <a:rPr lang="en-US" sz="1000" dirty="0">
                <a:solidFill>
                  <a:schemeClr val="tx1"/>
                </a:solidFill>
              </a:rPr>
              <a:t>pt line spacing</a:t>
            </a:r>
            <a:r>
              <a:rPr lang="en-US" sz="1000" dirty="0" smtClean="0">
                <a:solidFill>
                  <a:schemeClr val="tx1"/>
                </a:solidFill>
              </a:rPr>
              <a:t>)</a:t>
            </a:r>
          </a:p>
          <a:p>
            <a:pPr>
              <a:lnSpc>
                <a:spcPts val="1800"/>
              </a:lnSpc>
            </a:pPr>
            <a:r>
              <a:rPr lang="en-US" sz="900" dirty="0" smtClean="0">
                <a:solidFill>
                  <a:schemeClr val="tx1"/>
                </a:solidFill>
              </a:rPr>
              <a:t>Presentation </a:t>
            </a:r>
            <a:r>
              <a:rPr lang="en-US" sz="900" dirty="0">
                <a:solidFill>
                  <a:schemeClr val="tx1"/>
                </a:solidFill>
              </a:rPr>
              <a:t>to [Insert Client Name Here</a:t>
            </a:r>
            <a:r>
              <a:rPr lang="en-US" sz="900" dirty="0" smtClean="0">
                <a:solidFill>
                  <a:schemeClr val="tx1"/>
                </a:solidFill>
              </a:rPr>
              <a:t>] (edit this text on Master</a:t>
            </a:r>
            <a:r>
              <a:rPr lang="en-US" sz="900" baseline="0" dirty="0" smtClean="0">
                <a:solidFill>
                  <a:schemeClr val="tx1"/>
                </a:solidFill>
              </a:rPr>
              <a:t> Slide)</a:t>
            </a:r>
            <a:endParaRPr lang="en-US" sz="900" dirty="0">
              <a:solidFill>
                <a:schemeClr val="tx1"/>
              </a:solidFill>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2400" y="6080752"/>
            <a:ext cx="914400" cy="575131"/>
          </a:xfrm>
          <a:prstGeom prst="rect">
            <a:avLst/>
          </a:prstGeom>
        </p:spPr>
      </p:pic>
    </p:spTree>
    <p:extLst>
      <p:ext uri="{BB962C8B-B14F-4D97-AF65-F5344CB8AC3E}">
        <p14:creationId xmlns:p14="http://schemas.microsoft.com/office/powerpoint/2010/main" val="27489195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Section Divider">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3289" y="457200"/>
            <a:ext cx="8217421" cy="1896328"/>
          </a:xfrm>
          <a:prstGeom prst="rect">
            <a:avLst/>
          </a:prstGeom>
        </p:spPr>
      </p:pic>
      <p:sp>
        <p:nvSpPr>
          <p:cNvPr id="9" name="Rectangle 16"/>
          <p:cNvSpPr>
            <a:spLocks noGrp="1" noChangeArrowheads="1"/>
          </p:cNvSpPr>
          <p:nvPr>
            <p:ph type="ctrTitle" hasCustomPrompt="1"/>
          </p:nvPr>
        </p:nvSpPr>
        <p:spPr>
          <a:xfrm>
            <a:off x="457200" y="2743068"/>
            <a:ext cx="8229600" cy="822325"/>
          </a:xfrm>
          <a:prstGeom prst="rect">
            <a:avLst/>
          </a:prstGeom>
          <a:noFill/>
        </p:spPr>
        <p:txBody>
          <a:bodyPr lIns="0" tIns="0" rIns="0" bIns="0"/>
          <a:lstStyle>
            <a:lvl1pPr>
              <a:lnSpc>
                <a:spcPct val="90000"/>
              </a:lnSpc>
              <a:defRPr sz="2800" b="1" baseline="0">
                <a:solidFill>
                  <a:schemeClr val="tx1"/>
                </a:solidFill>
              </a:defRPr>
            </a:lvl1pPr>
          </a:lstStyle>
          <a:p>
            <a:r>
              <a:rPr lang="en-US" dirty="0" smtClean="0"/>
              <a:t>Section Divider: title copy 28 </a:t>
            </a:r>
            <a:r>
              <a:rPr lang="en-US" dirty="0" err="1" smtClean="0"/>
              <a:t>pt</a:t>
            </a:r>
            <a:r>
              <a:rPr lang="en-US" dirty="0" smtClean="0"/>
              <a:t> Arial Bold, 0.9 line spacing, image is 2.25×9″ @300 dpi</a:t>
            </a:r>
            <a:endParaRPr lang="en-US" dirty="0"/>
          </a:p>
        </p:txBody>
      </p:sp>
      <p:sp>
        <p:nvSpPr>
          <p:cNvPr id="7" name="Rectangle 17"/>
          <p:cNvSpPr>
            <a:spLocks noGrp="1" noChangeArrowheads="1"/>
          </p:cNvSpPr>
          <p:nvPr>
            <p:ph type="subTitle" idx="1" hasCustomPrompt="1"/>
          </p:nvPr>
        </p:nvSpPr>
        <p:spPr>
          <a:xfrm>
            <a:off x="457200" y="3809868"/>
            <a:ext cx="8221579" cy="1738938"/>
          </a:xfrm>
          <a:prstGeom prst="rect">
            <a:avLst/>
          </a:prstGeom>
        </p:spPr>
        <p:txBody>
          <a:bodyPr lIns="0" tIns="0" rIns="0" bIns="0">
            <a:spAutoFit/>
          </a:bodyPr>
          <a:lstStyle>
            <a:lvl1pPr marL="228600" marR="0" indent="-228600" algn="l" defTabSz="914400" rtl="0" eaLnBrk="1" fontAlgn="base" latinLnBrk="0" hangingPunct="1">
              <a:lnSpc>
                <a:spcPct val="100000"/>
              </a:lnSpc>
              <a:spcBef>
                <a:spcPts val="600"/>
              </a:spcBef>
              <a:spcAft>
                <a:spcPct val="0"/>
              </a:spcAft>
              <a:buClr>
                <a:schemeClr val="tx1"/>
              </a:buClr>
              <a:buSzTx/>
              <a:buFont typeface="Wingdings" pitchFamily="2" charset="2"/>
              <a:buChar char="§"/>
              <a:tabLst/>
              <a:defRPr sz="1800" baseline="0"/>
            </a:lvl1pPr>
          </a:lstStyle>
          <a:p>
            <a:r>
              <a:rPr lang="en-US" dirty="0" smtClean="0">
                <a:solidFill>
                  <a:schemeClr val="tx1"/>
                </a:solidFill>
              </a:rPr>
              <a:t>Subtitle </a:t>
            </a:r>
            <a:r>
              <a:rPr lang="en-US" dirty="0" smtClean="0"/>
              <a:t>is 18 </a:t>
            </a:r>
            <a:r>
              <a:rPr lang="en-US" dirty="0" err="1" smtClean="0"/>
              <a:t>pt</a:t>
            </a:r>
            <a:r>
              <a:rPr lang="en-US" dirty="0" smtClean="0"/>
              <a:t> Arial, line spacing single</a:t>
            </a:r>
            <a:br>
              <a:rPr lang="en-US" dirty="0" smtClean="0"/>
            </a:br>
            <a:r>
              <a:rPr lang="en-US" dirty="0" smtClean="0"/>
              <a:t>Edit the Section Divider slide to change the image on the section divider: Go to the View tab and click on Slide Master; Click on Section Divider layout; right-click on the picture, select “Change Picture” from the drop down menu. Select image or data ribbon from appropriate image library.</a:t>
            </a:r>
          </a:p>
          <a:p>
            <a:endParaRPr lang="en-US" dirty="0" smtClean="0">
              <a:solidFill>
                <a:schemeClr val="tx1"/>
              </a:solidFill>
            </a:endParaRPr>
          </a:p>
        </p:txBody>
      </p:sp>
    </p:spTree>
    <p:extLst>
      <p:ext uri="{BB962C8B-B14F-4D97-AF65-F5344CB8AC3E}">
        <p14:creationId xmlns:p14="http://schemas.microsoft.com/office/powerpoint/2010/main" val="75794792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2_Cover Master">
    <p:spTree>
      <p:nvGrpSpPr>
        <p:cNvPr id="1" name=""/>
        <p:cNvGrpSpPr/>
        <p:nvPr/>
      </p:nvGrpSpPr>
      <p:grpSpPr>
        <a:xfrm>
          <a:off x="0" y="0"/>
          <a:ext cx="0" cy="0"/>
          <a:chOff x="0" y="0"/>
          <a:chExt cx="0" cy="0"/>
        </a:xfrm>
      </p:grpSpPr>
      <p:sp>
        <p:nvSpPr>
          <p:cNvPr id="7" name="Rectangle 9"/>
          <p:cNvSpPr>
            <a:spLocks noGrp="1" noChangeArrowheads="1"/>
          </p:cNvSpPr>
          <p:nvPr>
            <p:ph type="ctrTitle" hasCustomPrompt="1"/>
          </p:nvPr>
        </p:nvSpPr>
        <p:spPr>
          <a:xfrm>
            <a:off x="457200" y="4123135"/>
            <a:ext cx="8229600" cy="822325"/>
          </a:xfrm>
          <a:prstGeom prst="rect">
            <a:avLst/>
          </a:prstGeom>
        </p:spPr>
        <p:txBody>
          <a:bodyPr lIns="0" tIns="0" rIns="0" bIns="0"/>
          <a:lstStyle>
            <a:lvl1pPr>
              <a:defRPr sz="2800" b="1" baseline="0">
                <a:solidFill>
                  <a:schemeClr val="tx1"/>
                </a:solidFill>
              </a:defRPr>
            </a:lvl1pPr>
          </a:lstStyle>
          <a:p>
            <a:r>
              <a:rPr lang="en-US" dirty="0" smtClean="0"/>
              <a:t>Cover: 28 </a:t>
            </a:r>
            <a:r>
              <a:rPr lang="en-US" dirty="0" err="1" smtClean="0"/>
              <a:t>pt</a:t>
            </a:r>
            <a:r>
              <a:rPr lang="en-US" dirty="0" smtClean="0"/>
              <a:t> Arial Bold, 0.9 line spacing, max title is two lines. Title image is 3.75×9″ @300dpi</a:t>
            </a:r>
            <a:endParaRPr lang="en-US" dirty="0"/>
          </a:p>
        </p:txBody>
      </p:sp>
      <p:sp>
        <p:nvSpPr>
          <p:cNvPr id="11" name="Subtitle 10"/>
          <p:cNvSpPr>
            <a:spLocks noGrp="1" noChangeArrowheads="1"/>
          </p:cNvSpPr>
          <p:nvPr>
            <p:ph type="subTitle" idx="1" hasCustomPrompt="1"/>
          </p:nvPr>
        </p:nvSpPr>
        <p:spPr>
          <a:xfrm>
            <a:off x="457200" y="5067300"/>
            <a:ext cx="8229600" cy="838200"/>
          </a:xfrm>
          <a:prstGeom prst="rect">
            <a:avLst/>
          </a:prstGeom>
        </p:spPr>
        <p:txBody>
          <a:bodyPr lIns="0" tIns="0" rIns="0" bIns="0"/>
          <a:lstStyle>
            <a:lvl1pPr marL="0" marR="0" indent="0" algn="l" defTabSz="914400" rtl="0" eaLnBrk="1" fontAlgn="auto" latinLnBrk="0" hangingPunct="1">
              <a:lnSpc>
                <a:spcPct val="90000"/>
              </a:lnSpc>
              <a:spcBef>
                <a:spcPts val="0"/>
              </a:spcBef>
              <a:spcAft>
                <a:spcPts val="0"/>
              </a:spcAft>
              <a:buClrTx/>
              <a:buSzTx/>
              <a:buFont typeface="Arial" panose="020B0604020202020204" pitchFamily="34" charset="0"/>
              <a:buNone/>
              <a:tabLst/>
              <a:defRPr sz="1500" baseline="0"/>
            </a:lvl1pPr>
          </a:lstStyle>
          <a:p>
            <a:r>
              <a:rPr lang="en-US" dirty="0" smtClean="0"/>
              <a:t>Subtitle is 15 </a:t>
            </a:r>
            <a:r>
              <a:rPr lang="en-US" dirty="0" err="1" smtClean="0"/>
              <a:t>pt</a:t>
            </a:r>
            <a:r>
              <a:rPr lang="en-US" dirty="0" smtClean="0"/>
              <a:t> Arial, </a:t>
            </a:r>
            <a:r>
              <a:rPr lang="ru-RU" dirty="0" smtClean="0"/>
              <a:t>0</a:t>
            </a:r>
            <a:r>
              <a:rPr lang="en-US" dirty="0" smtClean="0"/>
              <a:t>.9 line spacing, max subtitle is four lines. Edit the Cover Master slide to change the image on the cover page: Go to the View tab and click on Slide Master; Click Cover Master layout; right-click on the picture, select “Change Picture” from the drop down menu.</a:t>
            </a:r>
            <a:br>
              <a:rPr lang="en-US" dirty="0" smtClean="0"/>
            </a:br>
            <a:r>
              <a:rPr lang="en-US" dirty="0" smtClean="0"/>
              <a:t>Select image or data ribbon from appropriate image library.</a:t>
            </a: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72400" y="6080752"/>
            <a:ext cx="914400" cy="575131"/>
          </a:xfrm>
          <a:prstGeom prst="rect">
            <a:avLst/>
          </a:prstGeom>
        </p:spPr>
      </p:pic>
      <p:pic>
        <p:nvPicPr>
          <p:cNvPr id="9" name="Picture 8" descr="Red data LTR Cover (2).jp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457200"/>
            <a:ext cx="8229600" cy="3157728"/>
          </a:xfrm>
          <a:prstGeom prst="rect">
            <a:avLst/>
          </a:prstGeom>
        </p:spPr>
      </p:pic>
    </p:spTree>
    <p:extLst>
      <p:ext uri="{BB962C8B-B14F-4D97-AF65-F5344CB8AC3E}">
        <p14:creationId xmlns:p14="http://schemas.microsoft.com/office/powerpoint/2010/main" val="84793733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ection Divider">
    <p:bg>
      <p:bgPr>
        <a:solidFill>
          <a:schemeClr val="bg1"/>
        </a:solidFill>
        <a:effectLst/>
      </p:bgPr>
    </p:bg>
    <p:spTree>
      <p:nvGrpSpPr>
        <p:cNvPr id="1" name=""/>
        <p:cNvGrpSpPr/>
        <p:nvPr/>
      </p:nvGrpSpPr>
      <p:grpSpPr>
        <a:xfrm>
          <a:off x="0" y="0"/>
          <a:ext cx="0" cy="0"/>
          <a:chOff x="0" y="0"/>
          <a:chExt cx="0" cy="0"/>
        </a:xfrm>
      </p:grpSpPr>
      <p:sp>
        <p:nvSpPr>
          <p:cNvPr id="9" name="Rectangle 16"/>
          <p:cNvSpPr>
            <a:spLocks noGrp="1" noChangeArrowheads="1"/>
          </p:cNvSpPr>
          <p:nvPr>
            <p:ph type="ctrTitle" hasCustomPrompt="1"/>
          </p:nvPr>
        </p:nvSpPr>
        <p:spPr>
          <a:xfrm>
            <a:off x="457200" y="2743068"/>
            <a:ext cx="8229600" cy="822325"/>
          </a:xfrm>
          <a:prstGeom prst="rect">
            <a:avLst/>
          </a:prstGeom>
          <a:noFill/>
        </p:spPr>
        <p:txBody>
          <a:bodyPr lIns="0" tIns="0" rIns="0" bIns="0"/>
          <a:lstStyle>
            <a:lvl1pPr>
              <a:lnSpc>
                <a:spcPct val="90000"/>
              </a:lnSpc>
              <a:defRPr sz="2800" b="1" baseline="0">
                <a:solidFill>
                  <a:schemeClr val="tx1"/>
                </a:solidFill>
              </a:defRPr>
            </a:lvl1pPr>
          </a:lstStyle>
          <a:p>
            <a:r>
              <a:rPr lang="en-US" dirty="0" smtClean="0"/>
              <a:t>Section Divider: title copy 28 </a:t>
            </a:r>
            <a:r>
              <a:rPr lang="en-US" dirty="0" err="1" smtClean="0"/>
              <a:t>pt</a:t>
            </a:r>
            <a:r>
              <a:rPr lang="en-US" dirty="0" smtClean="0"/>
              <a:t> Arial Bold, 0.9 line spacing, image is 2.25×9″ @300 dpi</a:t>
            </a:r>
            <a:endParaRPr lang="en-US" dirty="0"/>
          </a:p>
        </p:txBody>
      </p:sp>
      <p:sp>
        <p:nvSpPr>
          <p:cNvPr id="7" name="Rectangle 17"/>
          <p:cNvSpPr>
            <a:spLocks noGrp="1" noChangeArrowheads="1"/>
          </p:cNvSpPr>
          <p:nvPr>
            <p:ph type="subTitle" idx="1" hasCustomPrompt="1"/>
          </p:nvPr>
        </p:nvSpPr>
        <p:spPr>
          <a:xfrm>
            <a:off x="457200" y="3809868"/>
            <a:ext cx="8221579" cy="1738938"/>
          </a:xfrm>
          <a:prstGeom prst="rect">
            <a:avLst/>
          </a:prstGeom>
        </p:spPr>
        <p:txBody>
          <a:bodyPr lIns="0" tIns="0" rIns="0" bIns="0">
            <a:spAutoFit/>
          </a:bodyPr>
          <a:lstStyle>
            <a:lvl1pPr marL="228600" marR="0" indent="-228600" algn="l" defTabSz="914400" rtl="0" eaLnBrk="1" fontAlgn="base" latinLnBrk="0" hangingPunct="1">
              <a:lnSpc>
                <a:spcPct val="100000"/>
              </a:lnSpc>
              <a:spcBef>
                <a:spcPts val="600"/>
              </a:spcBef>
              <a:spcAft>
                <a:spcPct val="0"/>
              </a:spcAft>
              <a:buClr>
                <a:schemeClr val="tx1"/>
              </a:buClr>
              <a:buSzTx/>
              <a:buFont typeface="Wingdings" pitchFamily="2" charset="2"/>
              <a:buChar char="§"/>
              <a:tabLst/>
              <a:defRPr sz="1800" baseline="0"/>
            </a:lvl1pPr>
          </a:lstStyle>
          <a:p>
            <a:r>
              <a:rPr lang="en-US" dirty="0" smtClean="0">
                <a:solidFill>
                  <a:schemeClr val="tx1"/>
                </a:solidFill>
              </a:rPr>
              <a:t>Subtitle </a:t>
            </a:r>
            <a:r>
              <a:rPr lang="en-US" dirty="0" smtClean="0"/>
              <a:t>is 18 </a:t>
            </a:r>
            <a:r>
              <a:rPr lang="en-US" dirty="0" err="1" smtClean="0"/>
              <a:t>pt</a:t>
            </a:r>
            <a:r>
              <a:rPr lang="en-US" dirty="0" smtClean="0"/>
              <a:t> Arial, line spacing single</a:t>
            </a:r>
            <a:br>
              <a:rPr lang="en-US" dirty="0" smtClean="0"/>
            </a:br>
            <a:r>
              <a:rPr lang="en-US" dirty="0" smtClean="0"/>
              <a:t>Edit the Section Divider slide to change the image on the section divider: Go to the View tab and click on Slide Master; Click on Section Divider layout; right-click on the picture, select “Change Picture” from the drop down menu. Select image or data ribbon from appropriate image library.</a:t>
            </a:r>
          </a:p>
          <a:p>
            <a:endParaRPr lang="en-US" dirty="0" smtClean="0">
              <a:solidFill>
                <a:schemeClr val="tx1"/>
              </a:solidFill>
            </a:endParaRPr>
          </a:p>
        </p:txBody>
      </p:sp>
      <p:pic>
        <p:nvPicPr>
          <p:cNvPr id="8" name="Picture 7" descr="Red data LTR Divider (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200" y="457200"/>
            <a:ext cx="8229600" cy="2060448"/>
          </a:xfrm>
          <a:prstGeom prst="rect">
            <a:avLst/>
          </a:prstGeom>
        </p:spPr>
      </p:pic>
    </p:spTree>
    <p:extLst>
      <p:ext uri="{BB962C8B-B14F-4D97-AF65-F5344CB8AC3E}">
        <p14:creationId xmlns:p14="http://schemas.microsoft.com/office/powerpoint/2010/main" val="21690804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2"/>
          <p:cNvSpPr>
            <a:spLocks noGrp="1"/>
          </p:cNvSpPr>
          <p:nvPr>
            <p:ph idx="1"/>
          </p:nvPr>
        </p:nvSpPr>
        <p:spPr>
          <a:xfrm>
            <a:off x="457200" y="1144588"/>
            <a:ext cx="8229600" cy="495141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21425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DRAFT 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Box 5"/>
          <p:cNvSpPr txBox="1"/>
          <p:nvPr userDrawn="1"/>
        </p:nvSpPr>
        <p:spPr>
          <a:xfrm rot="20147015">
            <a:off x="1042616" y="1988677"/>
            <a:ext cx="6717389" cy="2646878"/>
          </a:xfrm>
          <a:prstGeom prst="rect">
            <a:avLst/>
          </a:prstGeom>
          <a:noFill/>
        </p:spPr>
        <p:txBody>
          <a:bodyPr wrap="square" rtlCol="0">
            <a:spAutoFit/>
          </a:bodyPr>
          <a:lstStyle/>
          <a:p>
            <a:pPr algn="ctr"/>
            <a:r>
              <a:rPr lang="en-US" sz="16600" b="1" dirty="0" smtClean="0">
                <a:solidFill>
                  <a:srgbClr val="C9CAC8"/>
                </a:solidFill>
              </a:rPr>
              <a:t>Draft</a:t>
            </a:r>
            <a:endParaRPr lang="en-US" b="1" dirty="0">
              <a:solidFill>
                <a:srgbClr val="C9CAC8"/>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304800"/>
            <a:ext cx="8229600" cy="520700"/>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457200" y="1144588"/>
            <a:ext cx="8229600" cy="495141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1034" name="Line 10"/>
          <p:cNvSpPr>
            <a:spLocks noChangeShapeType="1"/>
          </p:cNvSpPr>
          <p:nvPr/>
        </p:nvSpPr>
        <p:spPr bwMode="auto">
          <a:xfrm>
            <a:off x="457200" y="914400"/>
            <a:ext cx="8229600" cy="1588"/>
          </a:xfrm>
          <a:prstGeom prst="line">
            <a:avLst/>
          </a:prstGeom>
          <a:noFill/>
          <a:ln w="9525">
            <a:solidFill>
              <a:schemeClr val="bg2"/>
            </a:solidFill>
            <a:round/>
            <a:headEnd/>
            <a:tailEnd/>
          </a:ln>
        </p:spPr>
        <p:txBody>
          <a:bodyPr wrap="none" anchor="ctr"/>
          <a:lstStyle/>
          <a:p>
            <a:endParaRPr lang="en-US"/>
          </a:p>
        </p:txBody>
      </p:sp>
      <p:sp>
        <p:nvSpPr>
          <p:cNvPr id="8" name="TextBox 7"/>
          <p:cNvSpPr txBox="1"/>
          <p:nvPr/>
        </p:nvSpPr>
        <p:spPr>
          <a:xfrm>
            <a:off x="457200" y="6436335"/>
            <a:ext cx="6035040" cy="215444"/>
          </a:xfrm>
          <a:prstGeom prst="rect">
            <a:avLst/>
          </a:prstGeom>
          <a:noFill/>
        </p:spPr>
        <p:txBody>
          <a:bodyPr wrap="square" lIns="0" tIns="0" rIns="0" bIns="0" rtlCol="0" anchor="b" anchorCtr="0">
            <a:spAutoFit/>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sz="700" b="1" dirty="0" smtClean="0">
                <a:solidFill>
                  <a:schemeClr val="tx1"/>
                </a:solidFill>
              </a:rPr>
              <a:t>Aon Risk Solutions  </a:t>
            </a:r>
            <a:r>
              <a:rPr lang="en-US" sz="700" b="0" dirty="0" smtClean="0">
                <a:solidFill>
                  <a:schemeClr val="tx1"/>
                </a:solidFill>
              </a:rPr>
              <a:t>|  Health &amp; Benefits  |  Voluntary</a:t>
            </a:r>
            <a:r>
              <a:rPr lang="en-US" sz="700" b="0" baseline="0" dirty="0" smtClean="0">
                <a:solidFill>
                  <a:schemeClr val="tx1"/>
                </a:solidFill>
              </a:rPr>
              <a:t> Benefits &amp; Enrollment Solutions</a:t>
            </a:r>
            <a:r>
              <a:rPr lang="en-US" sz="700" b="0" dirty="0" smtClean="0">
                <a:solidFill>
                  <a:schemeClr val="tx1"/>
                </a:solidFill>
              </a:rPr>
              <a:t/>
            </a:r>
            <a:br>
              <a:rPr lang="en-US" sz="700" b="0" dirty="0" smtClean="0">
                <a:solidFill>
                  <a:schemeClr val="tx1"/>
                </a:solidFill>
              </a:rPr>
            </a:br>
            <a:r>
              <a:rPr lang="en-US" sz="700" b="0" dirty="0" smtClean="0">
                <a:solidFill>
                  <a:schemeClr val="tx1"/>
                </a:solidFill>
              </a:rPr>
              <a:t>Proprietary &amp; Confidential</a:t>
            </a:r>
          </a:p>
        </p:txBody>
      </p:sp>
      <p:sp>
        <p:nvSpPr>
          <p:cNvPr id="9" name="TextBox 8"/>
          <p:cNvSpPr txBox="1"/>
          <p:nvPr/>
        </p:nvSpPr>
        <p:spPr>
          <a:xfrm>
            <a:off x="6400800" y="6527415"/>
            <a:ext cx="353634" cy="123111"/>
          </a:xfrm>
          <a:prstGeom prst="rect">
            <a:avLst/>
          </a:prstGeom>
          <a:noFill/>
        </p:spPr>
        <p:txBody>
          <a:bodyPr wrap="square" lIns="0" tIns="0" rIns="0" bIns="0" rtlCol="0" anchor="b" anchorCtr="0">
            <a:spAutoFit/>
          </a:bodyPr>
          <a:lstStyle/>
          <a:p>
            <a:pPr marL="0" marR="0" indent="0" algn="r" defTabSz="914400" rtl="0" eaLnBrk="0" fontAlgn="base" latinLnBrk="0" hangingPunct="0">
              <a:lnSpc>
                <a:spcPct val="100000"/>
              </a:lnSpc>
              <a:spcBef>
                <a:spcPct val="0"/>
              </a:spcBef>
              <a:spcAft>
                <a:spcPct val="0"/>
              </a:spcAft>
              <a:buClrTx/>
              <a:buSzTx/>
              <a:buFontTx/>
              <a:buNone/>
              <a:tabLst/>
              <a:defRPr/>
            </a:pPr>
            <a:fld id="{BC0FA351-5A70-4EC9-BE2D-E8D941B01E50}" type="slidenum">
              <a:rPr lang="en-US" sz="800" smtClean="0">
                <a:solidFill>
                  <a:schemeClr val="bg2"/>
                </a:solidFill>
              </a:rPr>
              <a:pPr marL="0" marR="0" indent="0" algn="r" defTabSz="914400" rtl="0" eaLnBrk="0" fontAlgn="base" latinLnBrk="0" hangingPunct="0">
                <a:lnSpc>
                  <a:spcPct val="100000"/>
                </a:lnSpc>
                <a:spcBef>
                  <a:spcPct val="0"/>
                </a:spcBef>
                <a:spcAft>
                  <a:spcPct val="0"/>
                </a:spcAft>
                <a:buClrTx/>
                <a:buSzTx/>
                <a:buFontTx/>
                <a:buNone/>
                <a:tabLst/>
                <a:defRPr/>
              </a:pPr>
              <a:t>‹#›</a:t>
            </a:fld>
            <a:endParaRPr lang="en-US" sz="800" dirty="0" smtClean="0">
              <a:solidFill>
                <a:schemeClr val="bg2"/>
              </a:solidFill>
            </a:endParaRPr>
          </a:p>
        </p:txBody>
      </p:sp>
      <p:pic>
        <p:nvPicPr>
          <p:cNvPr id="2" name="Picture 1"/>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7772400" y="6080752"/>
            <a:ext cx="914400" cy="575131"/>
          </a:xfrm>
          <a:prstGeom prst="rect">
            <a:avLst/>
          </a:prstGeom>
        </p:spPr>
      </p:pic>
    </p:spTree>
  </p:cSld>
  <p:clrMap bg1="lt1" tx1="dk1" bg2="lt2" tx2="dk2" accent1="accent1" accent2="accent2" accent3="accent3" accent4="accent4" accent5="accent5" accent6="accent6" hlink="hlink" folHlink="folHlink"/>
  <p:sldLayoutIdLst>
    <p:sldLayoutId id="2147483716" r:id="rId1"/>
    <p:sldLayoutId id="2147483720" r:id="rId2"/>
    <p:sldLayoutId id="2147483713" r:id="rId3"/>
    <p:sldLayoutId id="2147483714" r:id="rId4"/>
    <p:sldLayoutId id="2147483717" r:id="rId5"/>
    <p:sldLayoutId id="2147483718" r:id="rId6"/>
    <p:sldLayoutId id="2147483680" r:id="rId7"/>
    <p:sldLayoutId id="2147483701" r:id="rId8"/>
    <p:sldLayoutId id="2147483682" r:id="rId9"/>
    <p:sldLayoutId id="2147483683" r:id="rId10"/>
    <p:sldLayoutId id="2147483711" r:id="rId11"/>
    <p:sldLayoutId id="2147483685" r:id="rId12"/>
    <p:sldLayoutId id="2147483708" r:id="rId13"/>
    <p:sldLayoutId id="2147483704" r:id="rId14"/>
    <p:sldLayoutId id="2147483705" r:id="rId15"/>
    <p:sldLayoutId id="2147483707" r:id="rId16"/>
    <p:sldLayoutId id="2147483686" r:id="rId17"/>
    <p:sldLayoutId id="2147483706" r:id="rId18"/>
    <p:sldLayoutId id="2147483687" r:id="rId19"/>
    <p:sldLayoutId id="2147483688" r:id="rId20"/>
    <p:sldLayoutId id="2147483693" r:id="rId21"/>
    <p:sldLayoutId id="2147483695" r:id="rId22"/>
    <p:sldLayoutId id="2147483721" r:id="rId23"/>
  </p:sldLayoutIdLst>
  <p:hf hdr="0"/>
  <p:txStyles>
    <p:titleStyle>
      <a:lvl1pPr algn="l" rtl="0" eaLnBrk="1" fontAlgn="base" hangingPunct="1">
        <a:spcBef>
          <a:spcPct val="0"/>
        </a:spcBef>
        <a:spcAft>
          <a:spcPct val="0"/>
        </a:spcAft>
        <a:defRPr sz="2000">
          <a:solidFill>
            <a:srgbClr val="E11B22"/>
          </a:solidFill>
          <a:latin typeface="+mj-lt"/>
          <a:ea typeface="+mj-ea"/>
          <a:cs typeface="+mj-cs"/>
        </a:defRPr>
      </a:lvl1pPr>
      <a:lvl2pPr algn="l" rtl="0" eaLnBrk="1" fontAlgn="base" hangingPunct="1">
        <a:spcBef>
          <a:spcPct val="0"/>
        </a:spcBef>
        <a:spcAft>
          <a:spcPct val="0"/>
        </a:spcAft>
        <a:defRPr sz="2000">
          <a:solidFill>
            <a:srgbClr val="E11B22"/>
          </a:solidFill>
          <a:latin typeface="Arial" charset="0"/>
          <a:ea typeface="ＭＳ Ｐゴシック" pitchFamily="108" charset="-128"/>
        </a:defRPr>
      </a:lvl2pPr>
      <a:lvl3pPr algn="l" rtl="0" eaLnBrk="1" fontAlgn="base" hangingPunct="1">
        <a:spcBef>
          <a:spcPct val="0"/>
        </a:spcBef>
        <a:spcAft>
          <a:spcPct val="0"/>
        </a:spcAft>
        <a:defRPr sz="2000">
          <a:solidFill>
            <a:srgbClr val="E11B22"/>
          </a:solidFill>
          <a:latin typeface="Arial" charset="0"/>
          <a:ea typeface="ＭＳ Ｐゴシック" pitchFamily="108" charset="-128"/>
        </a:defRPr>
      </a:lvl3pPr>
      <a:lvl4pPr algn="l" rtl="0" eaLnBrk="1" fontAlgn="base" hangingPunct="1">
        <a:spcBef>
          <a:spcPct val="0"/>
        </a:spcBef>
        <a:spcAft>
          <a:spcPct val="0"/>
        </a:spcAft>
        <a:defRPr sz="2000">
          <a:solidFill>
            <a:srgbClr val="E11B22"/>
          </a:solidFill>
          <a:latin typeface="Arial" charset="0"/>
          <a:ea typeface="ＭＳ Ｐゴシック" pitchFamily="108" charset="-128"/>
        </a:defRPr>
      </a:lvl4pPr>
      <a:lvl5pPr algn="l" rtl="0" eaLnBrk="1" fontAlgn="base" hangingPunct="1">
        <a:spcBef>
          <a:spcPct val="0"/>
        </a:spcBef>
        <a:spcAft>
          <a:spcPct val="0"/>
        </a:spcAft>
        <a:defRPr sz="2000">
          <a:solidFill>
            <a:srgbClr val="E11B22"/>
          </a:solidFill>
          <a:latin typeface="Arial" charset="0"/>
          <a:ea typeface="ＭＳ Ｐゴシック" pitchFamily="108" charset="-128"/>
        </a:defRPr>
      </a:lvl5pPr>
      <a:lvl6pPr marL="457200" algn="l" rtl="0" eaLnBrk="1" fontAlgn="base" hangingPunct="1">
        <a:spcBef>
          <a:spcPct val="0"/>
        </a:spcBef>
        <a:spcAft>
          <a:spcPct val="0"/>
        </a:spcAft>
        <a:defRPr sz="2000">
          <a:solidFill>
            <a:srgbClr val="E11B22"/>
          </a:solidFill>
          <a:latin typeface="Arial" charset="0"/>
          <a:ea typeface="ＭＳ Ｐゴシック" pitchFamily="108" charset="-128"/>
        </a:defRPr>
      </a:lvl6pPr>
      <a:lvl7pPr marL="914400" algn="l" rtl="0" eaLnBrk="1" fontAlgn="base" hangingPunct="1">
        <a:spcBef>
          <a:spcPct val="0"/>
        </a:spcBef>
        <a:spcAft>
          <a:spcPct val="0"/>
        </a:spcAft>
        <a:defRPr sz="2000">
          <a:solidFill>
            <a:srgbClr val="E11B22"/>
          </a:solidFill>
          <a:latin typeface="Arial" charset="0"/>
          <a:ea typeface="ＭＳ Ｐゴシック" pitchFamily="108" charset="-128"/>
        </a:defRPr>
      </a:lvl7pPr>
      <a:lvl8pPr marL="1371600" algn="l" rtl="0" eaLnBrk="1" fontAlgn="base" hangingPunct="1">
        <a:spcBef>
          <a:spcPct val="0"/>
        </a:spcBef>
        <a:spcAft>
          <a:spcPct val="0"/>
        </a:spcAft>
        <a:defRPr sz="2000">
          <a:solidFill>
            <a:srgbClr val="E11B22"/>
          </a:solidFill>
          <a:latin typeface="Arial" charset="0"/>
          <a:ea typeface="ＭＳ Ｐゴシック" pitchFamily="108" charset="-128"/>
        </a:defRPr>
      </a:lvl8pPr>
      <a:lvl9pPr marL="1828800" algn="l" rtl="0" eaLnBrk="1" fontAlgn="base" hangingPunct="1">
        <a:spcBef>
          <a:spcPct val="0"/>
        </a:spcBef>
        <a:spcAft>
          <a:spcPct val="0"/>
        </a:spcAft>
        <a:defRPr sz="2000">
          <a:solidFill>
            <a:srgbClr val="E11B22"/>
          </a:solidFill>
          <a:latin typeface="Arial" charset="0"/>
          <a:ea typeface="ＭＳ Ｐゴシック" pitchFamily="108" charset="-128"/>
        </a:defRPr>
      </a:lvl9pPr>
    </p:titleStyle>
    <p:bodyStyle>
      <a:lvl1pPr marL="228600" indent="-228600" algn="l" rtl="0" eaLnBrk="1" fontAlgn="base" hangingPunct="1">
        <a:spcBef>
          <a:spcPts val="400"/>
        </a:spcBef>
        <a:spcAft>
          <a:spcPct val="0"/>
        </a:spcAft>
        <a:buClr>
          <a:schemeClr val="tx1"/>
        </a:buClr>
        <a:buFont typeface="Wingdings" pitchFamily="2" charset="2"/>
        <a:buChar char="§"/>
        <a:defRPr sz="1400">
          <a:solidFill>
            <a:schemeClr val="tx1"/>
          </a:solidFill>
          <a:latin typeface="+mn-lt"/>
          <a:ea typeface="+mn-ea"/>
          <a:cs typeface="+mn-cs"/>
        </a:defRPr>
      </a:lvl1pPr>
      <a:lvl2pPr marL="457200" indent="-228600" algn="l" rtl="0" eaLnBrk="1" fontAlgn="base" hangingPunct="1">
        <a:spcBef>
          <a:spcPts val="400"/>
        </a:spcBef>
        <a:spcAft>
          <a:spcPct val="0"/>
        </a:spcAft>
        <a:buClr>
          <a:schemeClr val="tx1"/>
        </a:buClr>
        <a:buChar char="–"/>
        <a:defRPr sz="1400">
          <a:solidFill>
            <a:schemeClr val="tx1"/>
          </a:solidFill>
          <a:latin typeface="+mn-lt"/>
          <a:ea typeface="+mn-ea"/>
        </a:defRPr>
      </a:lvl2pPr>
      <a:lvl3pPr marL="690563" indent="-228600" algn="l" rtl="0" eaLnBrk="1" fontAlgn="base" hangingPunct="1">
        <a:spcBef>
          <a:spcPts val="400"/>
        </a:spcBef>
        <a:spcAft>
          <a:spcPct val="0"/>
        </a:spcAft>
        <a:buClr>
          <a:schemeClr val="tx1"/>
        </a:buClr>
        <a:buChar char="•"/>
        <a:defRPr sz="1400">
          <a:solidFill>
            <a:schemeClr val="tx1"/>
          </a:solidFill>
          <a:latin typeface="+mn-lt"/>
          <a:ea typeface="+mn-ea"/>
        </a:defRPr>
      </a:lvl3pPr>
      <a:lvl4pPr marL="914400" indent="-225425" algn="l" rtl="0" eaLnBrk="1" fontAlgn="base" hangingPunct="1">
        <a:spcBef>
          <a:spcPts val="400"/>
        </a:spcBef>
        <a:spcAft>
          <a:spcPct val="0"/>
        </a:spcAft>
        <a:buClr>
          <a:schemeClr val="tx1"/>
        </a:buClr>
        <a:buFont typeface="Wingdings" pitchFamily="2" charset="2"/>
        <a:buChar char=""/>
        <a:defRPr sz="1400">
          <a:solidFill>
            <a:schemeClr val="tx1"/>
          </a:solidFill>
          <a:latin typeface="+mn-lt"/>
          <a:ea typeface="+mn-ea"/>
        </a:defRPr>
      </a:lvl4pPr>
      <a:lvl5pPr marL="1147763" indent="-231775" algn="l" rtl="0" eaLnBrk="1" fontAlgn="base" hangingPunct="1">
        <a:spcBef>
          <a:spcPts val="400"/>
        </a:spcBef>
        <a:spcAft>
          <a:spcPct val="0"/>
        </a:spcAft>
        <a:buClr>
          <a:schemeClr val="tx1"/>
        </a:buClr>
        <a:buFont typeface="Arial" pitchFamily="34" charset="0"/>
        <a:buChar char="-"/>
        <a:defRPr sz="1400">
          <a:solidFill>
            <a:schemeClr val="tx1"/>
          </a:solidFill>
          <a:latin typeface="+mn-lt"/>
          <a:ea typeface="+mn-ea"/>
        </a:defRPr>
      </a:lvl5pPr>
      <a:lvl6pPr marL="2057400" indent="-231775" algn="l" rtl="0" eaLnBrk="1" fontAlgn="base" hangingPunct="1">
        <a:spcBef>
          <a:spcPct val="25000"/>
        </a:spcBef>
        <a:spcAft>
          <a:spcPct val="0"/>
        </a:spcAft>
        <a:buClr>
          <a:schemeClr val="tx1"/>
        </a:buClr>
        <a:buChar char="»"/>
        <a:defRPr sz="1400">
          <a:solidFill>
            <a:schemeClr val="tx1"/>
          </a:solidFill>
          <a:latin typeface="+mn-lt"/>
          <a:ea typeface="+mn-ea"/>
        </a:defRPr>
      </a:lvl6pPr>
      <a:lvl7pPr marL="2514600" indent="-231775" algn="l" rtl="0" eaLnBrk="1" fontAlgn="base" hangingPunct="1">
        <a:spcBef>
          <a:spcPct val="25000"/>
        </a:spcBef>
        <a:spcAft>
          <a:spcPct val="0"/>
        </a:spcAft>
        <a:buClr>
          <a:schemeClr val="tx1"/>
        </a:buClr>
        <a:buChar char="»"/>
        <a:defRPr sz="1400">
          <a:solidFill>
            <a:schemeClr val="tx1"/>
          </a:solidFill>
          <a:latin typeface="+mn-lt"/>
          <a:ea typeface="+mn-ea"/>
        </a:defRPr>
      </a:lvl7pPr>
      <a:lvl8pPr marL="2971800" indent="-231775" algn="l" rtl="0" eaLnBrk="1" fontAlgn="base" hangingPunct="1">
        <a:spcBef>
          <a:spcPct val="25000"/>
        </a:spcBef>
        <a:spcAft>
          <a:spcPct val="0"/>
        </a:spcAft>
        <a:buClr>
          <a:schemeClr val="tx1"/>
        </a:buClr>
        <a:buChar char="»"/>
        <a:defRPr sz="1400">
          <a:solidFill>
            <a:schemeClr val="tx1"/>
          </a:solidFill>
          <a:latin typeface="+mn-lt"/>
          <a:ea typeface="+mn-ea"/>
        </a:defRPr>
      </a:lvl8pPr>
      <a:lvl9pPr marL="3429000" indent="-231775" algn="l" rtl="0" eaLnBrk="1" fontAlgn="base" hangingPunct="1">
        <a:spcBef>
          <a:spcPct val="25000"/>
        </a:spcBef>
        <a:spcAft>
          <a:spcPct val="0"/>
        </a:spcAft>
        <a:buClr>
          <a:schemeClr val="tx1"/>
        </a:buClr>
        <a:buChar char="»"/>
        <a:defRPr sz="14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160" userDrawn="1">
          <p15:clr>
            <a:srgbClr val="F26B43"/>
          </p15:clr>
        </p15:guide>
        <p15:guide id="2" pos="2880" userDrawn="1">
          <p15:clr>
            <a:srgbClr val="F26B43"/>
          </p15:clr>
        </p15:guide>
        <p15:guide id="3" pos="57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hyperlink" Target="https://www.brainshark.com/aonrs/vu?pi=zHLzSPjETzViFSz0" TargetMode="External"/><Relationship Id="rId1" Type="http://schemas.openxmlformats.org/officeDocument/2006/relationships/slideLayout" Target="../slideLayouts/slideLayout8.xml"/><Relationship Id="rId4" Type="http://schemas.openxmlformats.org/officeDocument/2006/relationships/image" Target="cid:image002.jpg@01D39064.2D22C8A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1" name="Shape 1251"/>
          <p:cNvSpPr>
            <a:spLocks noGrp="1"/>
          </p:cNvSpPr>
          <p:nvPr>
            <p:ph type="title"/>
          </p:nvPr>
        </p:nvSpPr>
        <p:spPr>
          <a:prstGeom prst="rect">
            <a:avLst/>
          </a:prstGeom>
        </p:spPr>
        <p:txBody>
          <a:bodyPr/>
          <a:lstStyle/>
          <a:p>
            <a:r>
              <a:rPr lang="en-US" dirty="0" smtClean="0"/>
              <a:t>Licensed </a:t>
            </a:r>
            <a:r>
              <a:rPr dirty="0" smtClean="0"/>
              <a:t>Benefits Counselors</a:t>
            </a:r>
            <a:r>
              <a:rPr lang="en-US" dirty="0" smtClean="0"/>
              <a:t>: </a:t>
            </a:r>
            <a:r>
              <a:rPr dirty="0" smtClean="0"/>
              <a:t>A Differentiator</a:t>
            </a:r>
            <a:endParaRPr dirty="0"/>
          </a:p>
        </p:txBody>
      </p:sp>
      <p:sp>
        <p:nvSpPr>
          <p:cNvPr id="1252" name="Shape 1252"/>
          <p:cNvSpPr>
            <a:spLocks noGrp="1"/>
          </p:cNvSpPr>
          <p:nvPr>
            <p:ph type="body" sz="quarter" idx="1"/>
          </p:nvPr>
        </p:nvSpPr>
        <p:spPr>
          <a:xfrm>
            <a:off x="457200" y="1066800"/>
            <a:ext cx="8255058" cy="1272696"/>
          </a:xfrm>
          <a:prstGeom prst="rect">
            <a:avLst/>
          </a:prstGeom>
        </p:spPr>
        <p:txBody>
          <a:bodyPr>
            <a:noAutofit/>
          </a:bodyPr>
          <a:lstStyle>
            <a:lvl1pPr marL="1190" indent="-1190">
              <a:buSzTx/>
              <a:buNone/>
            </a:lvl1pPr>
          </a:lstStyle>
          <a:p>
            <a:pPr algn="just"/>
            <a:r>
              <a:rPr lang="en-US" sz="1600" dirty="0">
                <a:latin typeface="+mj-lt"/>
              </a:rPr>
              <a:t>Aon invests heavily in Benefit Counselor recruitment, training and proprietary certification programs resulting in outstanding experiences for our client and their employees.  Our benefit counselors work on a non-commissioned basis (W2 colleagues). </a:t>
            </a:r>
            <a:endParaRPr sz="1600" dirty="0">
              <a:latin typeface="+mj-lt"/>
            </a:endParaRPr>
          </a:p>
        </p:txBody>
      </p:sp>
      <p:sp>
        <p:nvSpPr>
          <p:cNvPr id="2" name="Rectangle 1"/>
          <p:cNvSpPr/>
          <p:nvPr/>
        </p:nvSpPr>
        <p:spPr>
          <a:xfrm>
            <a:off x="457200" y="2241590"/>
            <a:ext cx="8153400" cy="2954655"/>
          </a:xfrm>
          <a:prstGeom prst="rect">
            <a:avLst/>
          </a:prstGeom>
        </p:spPr>
        <p:txBody>
          <a:bodyPr wrap="square">
            <a:spAutoFit/>
          </a:bodyPr>
          <a:lstStyle/>
          <a:p>
            <a:pPr marL="0" lvl="0" indent="0">
              <a:buNone/>
            </a:pPr>
            <a:r>
              <a:rPr lang="en-US" sz="1800" dirty="0">
                <a:solidFill>
                  <a:schemeClr val="accent2"/>
                </a:solidFill>
              </a:rPr>
              <a:t>The Certified Professional Benefit Counselor </a:t>
            </a:r>
            <a:r>
              <a:rPr lang="en-US" sz="1800" dirty="0" smtClean="0">
                <a:solidFill>
                  <a:schemeClr val="accent2"/>
                </a:solidFill>
              </a:rPr>
              <a:t>Profile:</a:t>
            </a:r>
            <a:endParaRPr lang="en-US" sz="2800" dirty="0" smtClean="0"/>
          </a:p>
          <a:p>
            <a:pPr lvl="1" indent="-228600">
              <a:spcBef>
                <a:spcPts val="1200"/>
              </a:spcBef>
              <a:spcAft>
                <a:spcPts val="1200"/>
              </a:spcAft>
              <a:buFont typeface="Wingdings" panose="05000000000000000000" pitchFamily="2" charset="2"/>
              <a:buChar char="§"/>
            </a:pPr>
            <a:r>
              <a:rPr lang="en-US" sz="1400" dirty="0" smtClean="0"/>
              <a:t>9+ years on average of benefits-related experience</a:t>
            </a:r>
            <a:endParaRPr lang="en-US" sz="2800" dirty="0" smtClean="0"/>
          </a:p>
          <a:p>
            <a:pPr lvl="1" indent="-228600">
              <a:spcAft>
                <a:spcPts val="1200"/>
              </a:spcAft>
              <a:buFont typeface="Wingdings" panose="05000000000000000000" pitchFamily="2" charset="2"/>
              <a:buChar char="§"/>
            </a:pPr>
            <a:r>
              <a:rPr lang="en-US" sz="1400" dirty="0" smtClean="0"/>
              <a:t>Prior </a:t>
            </a:r>
            <a:r>
              <a:rPr lang="en-US" sz="1400" dirty="0"/>
              <a:t>experience in Human Resources, Education and Customer </a:t>
            </a:r>
            <a:r>
              <a:rPr lang="en-US" sz="1400" dirty="0" smtClean="0"/>
              <a:t>Service</a:t>
            </a:r>
            <a:endParaRPr lang="en-US" sz="2800" dirty="0"/>
          </a:p>
          <a:p>
            <a:pPr lvl="1" indent="-228600">
              <a:spcAft>
                <a:spcPts val="1200"/>
              </a:spcAft>
              <a:buFont typeface="Wingdings" panose="05000000000000000000" pitchFamily="2" charset="2"/>
              <a:buChar char="§"/>
            </a:pPr>
            <a:r>
              <a:rPr lang="en-US" sz="1400" dirty="0"/>
              <a:t>7 years average </a:t>
            </a:r>
            <a:r>
              <a:rPr lang="en-US" sz="1400" dirty="0" smtClean="0"/>
              <a:t>tenure</a:t>
            </a:r>
            <a:endParaRPr lang="en-US" sz="2800" dirty="0"/>
          </a:p>
          <a:p>
            <a:pPr lvl="1" indent="-228600">
              <a:spcAft>
                <a:spcPts val="1200"/>
              </a:spcAft>
              <a:buFont typeface="Wingdings" panose="05000000000000000000" pitchFamily="2" charset="2"/>
              <a:buChar char="§"/>
            </a:pPr>
            <a:r>
              <a:rPr lang="en-US" sz="1400" dirty="0"/>
              <a:t>Exceptional client-focus skills and </a:t>
            </a:r>
            <a:r>
              <a:rPr lang="en-US" sz="1400" dirty="0" smtClean="0"/>
              <a:t>experience</a:t>
            </a:r>
            <a:endParaRPr lang="en-US" sz="2800" dirty="0"/>
          </a:p>
          <a:p>
            <a:pPr lvl="1" indent="-228600">
              <a:spcAft>
                <a:spcPts val="1200"/>
              </a:spcAft>
              <a:buFont typeface="Wingdings" panose="05000000000000000000" pitchFamily="2" charset="2"/>
              <a:buChar char="§"/>
            </a:pPr>
            <a:r>
              <a:rPr lang="en-US" sz="1400" dirty="0"/>
              <a:t>Consistent experiential training on current benefit trends, terminology and </a:t>
            </a:r>
            <a:r>
              <a:rPr lang="en-US" sz="1400" dirty="0" smtClean="0"/>
              <a:t>strategy</a:t>
            </a:r>
            <a:endParaRPr lang="en-US" sz="2800" dirty="0"/>
          </a:p>
          <a:p>
            <a:pPr lvl="1" indent="-228600">
              <a:spcAft>
                <a:spcPts val="1200"/>
              </a:spcAft>
              <a:buFont typeface="Wingdings" panose="05000000000000000000" pitchFamily="2" charset="2"/>
              <a:buChar char="§"/>
            </a:pPr>
            <a:r>
              <a:rPr lang="en-US" sz="1400" dirty="0"/>
              <a:t>Monitored real-time by “plugged-in” Aon Quality Assurance experts </a:t>
            </a:r>
            <a:endParaRPr lang="en-US" sz="2800" dirty="0"/>
          </a:p>
          <a:p>
            <a:pPr lvl="1" indent="-228600">
              <a:spcAft>
                <a:spcPts val="1200"/>
              </a:spcAft>
              <a:buFont typeface="Wingdings" panose="05000000000000000000" pitchFamily="2" charset="2"/>
              <a:buChar char="§"/>
            </a:pPr>
            <a:r>
              <a:rPr lang="en-US" sz="1400" dirty="0"/>
              <a:t>Life &amp; Health License d Counselors available</a:t>
            </a:r>
            <a:endParaRPr lang="en-US" dirty="0"/>
          </a:p>
        </p:txBody>
      </p:sp>
    </p:spTree>
    <p:extLst>
      <p:ext uri="{BB962C8B-B14F-4D97-AF65-F5344CB8AC3E}">
        <p14:creationId xmlns:p14="http://schemas.microsoft.com/office/powerpoint/2010/main" val="2726069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1" name="Shape 1251"/>
          <p:cNvSpPr>
            <a:spLocks noGrp="1"/>
          </p:cNvSpPr>
          <p:nvPr>
            <p:ph type="title"/>
          </p:nvPr>
        </p:nvSpPr>
        <p:spPr>
          <a:prstGeom prst="rect">
            <a:avLst/>
          </a:prstGeom>
        </p:spPr>
        <p:txBody>
          <a:bodyPr/>
          <a:lstStyle/>
          <a:p>
            <a:r>
              <a:rPr lang="en-US" dirty="0"/>
              <a:t>Comprehensive Training at multiple levels</a:t>
            </a:r>
          </a:p>
        </p:txBody>
      </p:sp>
      <p:sp>
        <p:nvSpPr>
          <p:cNvPr id="1253" name="Shape 1253"/>
          <p:cNvSpPr/>
          <p:nvPr/>
        </p:nvSpPr>
        <p:spPr>
          <a:xfrm>
            <a:off x="2343150" y="5788223"/>
            <a:ext cx="4495800" cy="307777"/>
          </a:xfrm>
          <a:prstGeom prst="rect">
            <a:avLst/>
          </a:prstGeom>
          <a:ln w="12700">
            <a:miter lim="400000"/>
          </a:ln>
          <a:extLst>
            <a:ext uri="{C572A759-6A51-4108-AA02-DFA0A04FC94B}">
              <ma14:wrappingTextBoxFlag xmlns:ma14="http://schemas.microsoft.com/office/mac/drawingml/2011/main" xmlns="" val="1"/>
            </a:ext>
          </a:extLst>
        </p:spPr>
        <p:txBody>
          <a:bodyPr wrap="square" lIns="45719" rIns="45719">
            <a:spAutoFit/>
          </a:bodyPr>
          <a:lstStyle/>
          <a:p>
            <a:pPr marL="58738" lvl="1" algn="ctr"/>
            <a:r>
              <a:rPr lang="en-US" sz="1400" i="1" dirty="0" smtClean="0">
                <a:solidFill>
                  <a:schemeClr val="tx2"/>
                </a:solidFill>
              </a:rPr>
              <a:t>Aon </a:t>
            </a:r>
            <a:r>
              <a:rPr sz="1400" i="1" dirty="0" smtClean="0">
                <a:solidFill>
                  <a:schemeClr val="tx2"/>
                </a:solidFill>
              </a:rPr>
              <a:t>Benefit Counselors</a:t>
            </a:r>
            <a:r>
              <a:rPr lang="en-US" sz="1400" i="1" dirty="0" smtClean="0">
                <a:solidFill>
                  <a:schemeClr val="tx2"/>
                </a:solidFill>
              </a:rPr>
              <a:t> </a:t>
            </a:r>
            <a:r>
              <a:rPr sz="1400" i="1" dirty="0" smtClean="0">
                <a:solidFill>
                  <a:schemeClr val="tx2"/>
                </a:solidFill>
              </a:rPr>
              <a:t>are </a:t>
            </a:r>
            <a:r>
              <a:rPr lang="en-US" sz="1400" i="1" dirty="0" smtClean="0">
                <a:solidFill>
                  <a:schemeClr val="tx2"/>
                </a:solidFill>
              </a:rPr>
              <a:t>licensed </a:t>
            </a:r>
            <a:r>
              <a:rPr sz="1400" i="1" dirty="0" smtClean="0">
                <a:solidFill>
                  <a:schemeClr val="tx2"/>
                </a:solidFill>
              </a:rPr>
              <a:t>W2 employees</a:t>
            </a:r>
            <a:r>
              <a:rPr lang="en-US" sz="1400" i="1" dirty="0" smtClean="0">
                <a:solidFill>
                  <a:schemeClr val="tx2"/>
                </a:solidFill>
              </a:rPr>
              <a:t>.</a:t>
            </a:r>
            <a:endParaRPr sz="1400" i="1" dirty="0">
              <a:solidFill>
                <a:schemeClr val="tx2"/>
              </a:solidFill>
            </a:endParaRPr>
          </a:p>
        </p:txBody>
      </p:sp>
      <p:sp>
        <p:nvSpPr>
          <p:cNvPr id="1257" name="Shape 1257"/>
          <p:cNvSpPr/>
          <p:nvPr/>
        </p:nvSpPr>
        <p:spPr>
          <a:xfrm>
            <a:off x="609600" y="1349782"/>
            <a:ext cx="7924800" cy="4385816"/>
          </a:xfrm>
          <a:prstGeom prst="rect">
            <a:avLst/>
          </a:prstGeom>
          <a:ln w="12700">
            <a:miter lim="400000"/>
          </a:ln>
          <a:extLst>
            <a:ext uri="{C572A759-6A51-4108-AA02-DFA0A04FC94B}">
              <ma14:wrappingTextBoxFlag xmlns:ma14="http://schemas.microsoft.com/office/mac/drawingml/2011/main" xmlns="" val="1"/>
            </a:ext>
          </a:extLst>
        </p:spPr>
        <p:txBody>
          <a:bodyPr wrap="square" lIns="45719" rIns="45719">
            <a:spAutoFit/>
          </a:bodyPr>
          <a:lstStyle/>
          <a:p>
            <a:pPr lvl="0">
              <a:spcBef>
                <a:spcPts val="1200"/>
              </a:spcBef>
            </a:pPr>
            <a:r>
              <a:rPr lang="en-US" sz="1800" dirty="0" smtClean="0">
                <a:solidFill>
                  <a:schemeClr val="accent2"/>
                </a:solidFill>
              </a:rPr>
              <a:t>Core </a:t>
            </a:r>
            <a:r>
              <a:rPr lang="en-US" sz="1800" dirty="0" smtClean="0">
                <a:solidFill>
                  <a:schemeClr val="accent2"/>
                </a:solidFill>
              </a:rPr>
              <a:t>Curriculum:</a:t>
            </a:r>
          </a:p>
          <a:p>
            <a:pPr lvl="0"/>
            <a:r>
              <a:rPr lang="en-US" sz="1400" dirty="0"/>
              <a:t>Aon has a standard core curriculum for Benefits Counselors.  It is a comprehensive learning program with clear objectives of elevating Benefit Counselors knowledge, while providing a thorough understanding of their roles and expectations.  </a:t>
            </a:r>
          </a:p>
          <a:p>
            <a:pPr lvl="0"/>
            <a:r>
              <a:rPr lang="en-US" sz="1200" dirty="0"/>
              <a:t> </a:t>
            </a:r>
          </a:p>
          <a:p>
            <a:pPr>
              <a:spcBef>
                <a:spcPts val="1200"/>
              </a:spcBef>
            </a:pPr>
            <a:r>
              <a:rPr sz="1800" dirty="0" smtClean="0">
                <a:solidFill>
                  <a:srgbClr val="0083A9"/>
                </a:solidFill>
              </a:rPr>
              <a:t>Aon </a:t>
            </a:r>
            <a:r>
              <a:rPr sz="1800" dirty="0">
                <a:solidFill>
                  <a:srgbClr val="0083A9"/>
                </a:solidFill>
              </a:rPr>
              <a:t>Certified℠ Professional </a:t>
            </a:r>
            <a:r>
              <a:rPr sz="1800" dirty="0" smtClean="0">
                <a:solidFill>
                  <a:srgbClr val="0083A9"/>
                </a:solidFill>
              </a:rPr>
              <a:t>Designation</a:t>
            </a:r>
            <a:r>
              <a:rPr lang="en-US" sz="1800" dirty="0" smtClean="0">
                <a:solidFill>
                  <a:srgbClr val="0083A9"/>
                </a:solidFill>
              </a:rPr>
              <a:t>:</a:t>
            </a:r>
            <a:endParaRPr sz="1800" dirty="0">
              <a:solidFill>
                <a:srgbClr val="0083A9"/>
              </a:solidFill>
            </a:endParaRPr>
          </a:p>
          <a:p>
            <a:r>
              <a:rPr lang="en-US" sz="1400" dirty="0"/>
              <a:t>Through the industry’s first and foremost certification program, our benefits counselors are Aon </a:t>
            </a:r>
            <a:r>
              <a:rPr lang="en-US" sz="1400" dirty="0" err="1"/>
              <a:t>Certified</a:t>
            </a:r>
            <a:r>
              <a:rPr lang="en-US" sz="1400" baseline="30000" dirty="0" err="1"/>
              <a:t>SM</a:t>
            </a:r>
            <a:r>
              <a:rPr lang="en-US" sz="1400" dirty="0"/>
              <a:t>, undergoing intensive Web-based training and testing, with re-certification requirements.  This core curriculum includes content and testing on topics including HIPAA for Business Associates, Data Protection &amp; Privacy,  Conflicts of Interest, Customer Service Excellence, and Employee Benefits Principles.</a:t>
            </a:r>
          </a:p>
          <a:p>
            <a:r>
              <a:rPr lang="en-US" sz="1200" dirty="0"/>
              <a:t> </a:t>
            </a:r>
          </a:p>
          <a:p>
            <a:pPr lvl="0">
              <a:spcBef>
                <a:spcPts val="1200"/>
              </a:spcBef>
            </a:pPr>
            <a:r>
              <a:rPr lang="en-US" sz="1800" dirty="0" smtClean="0">
                <a:solidFill>
                  <a:schemeClr val="accent2"/>
                </a:solidFill>
              </a:rPr>
              <a:t>Client </a:t>
            </a:r>
            <a:r>
              <a:rPr lang="en-US" sz="1800" dirty="0">
                <a:solidFill>
                  <a:schemeClr val="accent2"/>
                </a:solidFill>
              </a:rPr>
              <a:t>Specific:</a:t>
            </a:r>
          </a:p>
          <a:p>
            <a:r>
              <a:rPr lang="en-US" sz="1400" dirty="0"/>
              <a:t>Benefit Counselors receive expert-led, case-specific training before each client case through a multi-day training session . The Benefit Counselor will thoroughly review project curriculum, content and plan designs as well as receive “hands on” training enrolling into the system.  Clients are invited to attend this training and deliver overview on company history, culture, internal initiatives, etc</a:t>
            </a:r>
            <a:r>
              <a:rPr lang="en-US" sz="1400" dirty="0" smtClean="0"/>
              <a:t>.</a:t>
            </a:r>
            <a:endParaRPr lang="en-US" sz="1400" dirty="0"/>
          </a:p>
          <a:p>
            <a:pPr marL="0" lvl="1" indent="-287337">
              <a:spcBef>
                <a:spcPts val="300"/>
              </a:spcBef>
              <a:buSzPct val="100000"/>
              <a:defRPr sz="1100" b="0">
                <a:solidFill>
                  <a:srgbClr val="4D4F53"/>
                </a:solidFill>
              </a:defRPr>
            </a:pPr>
            <a:endParaRPr lang="en-US" sz="1050" dirty="0" smtClean="0"/>
          </a:p>
        </p:txBody>
      </p:sp>
    </p:spTree>
    <p:extLst>
      <p:ext uri="{BB962C8B-B14F-4D97-AF65-F5344CB8AC3E}">
        <p14:creationId xmlns:p14="http://schemas.microsoft.com/office/powerpoint/2010/main" val="941108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Benefits Professor Webinar Education</a:t>
            </a:r>
            <a:endParaRPr lang="en-US" dirty="0"/>
          </a:p>
        </p:txBody>
      </p:sp>
      <p:sp>
        <p:nvSpPr>
          <p:cNvPr id="4"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25" name="Picture 1" descr="https://www.brainshark.com/brainshark/brainshark.net/apppresentation/splash.aspx?pi=393526401&amp;r=1112101553">
            <a:hlinkClick r:id="rId2"/>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2400300" y="1714500"/>
            <a:ext cx="4343400" cy="325968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2895600" y="5051107"/>
            <a:ext cx="3657600"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0000FF"/>
                </a:solidFill>
                <a:effectLst/>
                <a:latin typeface="Arial" pitchFamily="34" charset="0"/>
                <a:ea typeface="Calibri" pitchFamily="34" charset="0"/>
                <a:cs typeface="Arial" pitchFamily="34" charset="0"/>
                <a:hlinkClick r:id="rId2"/>
              </a:rPr>
              <a:t>https://www.brainshark.com/aonrs/vu?pi=zHLzSPjETzViFSz0</a:t>
            </a:r>
            <a:endParaRPr kumimoji="0" lang="en-US" alt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42296976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29ce6eb268ef74209b69c023f82e232312aafd74"/>
</p:tagLst>
</file>

<file path=ppt/theme/theme1.xml><?xml version="1.0" encoding="utf-8"?>
<a:theme xmlns:a="http://schemas.openxmlformats.org/drawingml/2006/main" name="Aon-ppt-guide-Print-LTR-4">
  <a:themeElements>
    <a:clrScheme name="Aon Health Core Slides Theme Colors">
      <a:dk1>
        <a:srgbClr val="000000"/>
      </a:dk1>
      <a:lt1>
        <a:srgbClr val="FFFFFF"/>
      </a:lt1>
      <a:dk2>
        <a:srgbClr val="E11B22"/>
      </a:dk2>
      <a:lt2>
        <a:srgbClr val="4D4F53"/>
      </a:lt2>
      <a:accent1>
        <a:srgbClr val="5EB6E4"/>
      </a:accent1>
      <a:accent2>
        <a:srgbClr val="0083A9"/>
      </a:accent2>
      <a:accent3>
        <a:srgbClr val="0039A6"/>
      </a:accent3>
      <a:accent4>
        <a:srgbClr val="003F72"/>
      </a:accent4>
      <a:accent5>
        <a:srgbClr val="C9CAC8"/>
      </a:accent5>
      <a:accent6>
        <a:srgbClr val="4D4F53"/>
      </a:accent6>
      <a:hlink>
        <a:srgbClr val="E11B22"/>
      </a:hlink>
      <a:folHlink>
        <a:srgbClr val="E11B22"/>
      </a:folHlink>
    </a:clrScheme>
    <a:fontScheme name="Aon_PowerPoint_Template_NoImage-3-0">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0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08" charset="-128"/>
          </a:defRPr>
        </a:defPPr>
      </a:lstStyle>
    </a:lnDef>
  </a:objectDefaults>
  <a:extraClrSchemeLst>
    <a:extraClrScheme>
      <a:clrScheme name="Aon_PowerPoint_Template_NoImage-3-0 1">
        <a:dk1>
          <a:srgbClr val="000000"/>
        </a:dk1>
        <a:lt1>
          <a:srgbClr val="FFFFFF"/>
        </a:lt1>
        <a:dk2>
          <a:srgbClr val="5EB6E4"/>
        </a:dk2>
        <a:lt2>
          <a:srgbClr val="4D4F53"/>
        </a:lt2>
        <a:accent1>
          <a:srgbClr val="C9CAC8"/>
        </a:accent1>
        <a:accent2>
          <a:srgbClr val="7AB800"/>
        </a:accent2>
        <a:accent3>
          <a:srgbClr val="FFFFFF"/>
        </a:accent3>
        <a:accent4>
          <a:srgbClr val="000000"/>
        </a:accent4>
        <a:accent5>
          <a:srgbClr val="E1E1E0"/>
        </a:accent5>
        <a:accent6>
          <a:srgbClr val="6EA600"/>
        </a:accent6>
        <a:hlink>
          <a:srgbClr val="F0AB00"/>
        </a:hlink>
        <a:folHlink>
          <a:srgbClr val="D3CD8B"/>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Presentation1" id="{4D40EE9C-30E9-4A94-86DF-C9F6C4AF52FE}" vid="{D74BB695-3466-4BFA-86D5-9322EC3B1EA3}"/>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Aon-ppt-guide-Print-LTR-4</Template>
  <TotalTime>1893</TotalTime>
  <Words>163</Words>
  <Application>Microsoft Office PowerPoint</Application>
  <PresentationFormat>On-screen Show (4:3)</PresentationFormat>
  <Paragraphs>22</Paragraphs>
  <Slides>3</Slides>
  <Notes>0</Notes>
  <HiddenSlides>0</HiddenSlides>
  <MMClips>0</MMClip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Aon-ppt-guide-Print-LTR-4</vt:lpstr>
      <vt:lpstr>Licensed Benefits Counselors: A Differentiator</vt:lpstr>
      <vt:lpstr>Comprehensive Training at multiple levels</vt:lpstr>
      <vt:lpstr>Benefits Professor Webinar Education</vt:lpstr>
    </vt:vector>
  </TitlesOfParts>
  <Company>Aon</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Backs</dc:creator>
  <cp:lastModifiedBy>Danielle Crea</cp:lastModifiedBy>
  <cp:revision>182</cp:revision>
  <dcterms:created xsi:type="dcterms:W3CDTF">2017-01-09T19:12:21Z</dcterms:created>
  <dcterms:modified xsi:type="dcterms:W3CDTF">2018-01-18T19:56:57Z</dcterms:modified>
</cp:coreProperties>
</file>